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71"/>
    <a:srgbClr val="FFFF8F"/>
    <a:srgbClr val="73B8E3"/>
    <a:srgbClr val="B7E0FF"/>
    <a:srgbClr val="9BD4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086600" cy="1470025"/>
          </a:xfrm>
        </p:spPr>
        <p:txBody>
          <a:bodyPr/>
          <a:lstStyle>
            <a:lvl1pPr algn="r">
              <a:defRPr>
                <a:solidFill>
                  <a:schemeClr val="tx1"/>
                </a:solidFill>
              </a:defRPr>
            </a:lvl1pPr>
          </a:lstStyle>
          <a:p>
            <a:r>
              <a:rPr lang="es-ES" smtClean="0"/>
              <a:t>Haga clic para modificar el estilo de título del patrón</a:t>
            </a:r>
            <a:endParaRPr/>
          </a:p>
        </p:txBody>
      </p:sp>
      <p:sp>
        <p:nvSpPr>
          <p:cNvPr id="3" name="Subtitle 2"/>
          <p:cNvSpPr>
            <a:spLocks noGrp="1"/>
          </p:cNvSpPr>
          <p:nvPr>
            <p:ph type="subTitle" idx="1"/>
          </p:nvPr>
        </p:nvSpPr>
        <p:spPr>
          <a:xfrm>
            <a:off x="3352800" y="2946400"/>
            <a:ext cx="4432300" cy="1752600"/>
          </a:xfrm>
        </p:spPr>
        <p:txBody>
          <a:bodyPr anchor="ctr" anchorCtr="0">
            <a:normAutofit/>
            <a:scene3d>
              <a:camera prst="orthographicFront"/>
              <a:lightRig rig="threePt" dir="t"/>
            </a:scene3d>
            <a:sp3d extrusionH="25400"/>
          </a:bodyPr>
          <a:lstStyle>
            <a:lvl1pPr marL="0" indent="0" algn="ctr">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a:p>
        </p:txBody>
      </p:sp>
      <p:sp>
        <p:nvSpPr>
          <p:cNvPr id="4" name="Date Placeholder 3"/>
          <p:cNvSpPr>
            <a:spLocks noGrp="1"/>
          </p:cNvSpPr>
          <p:nvPr>
            <p:ph type="dt" sz="half" idx="10"/>
          </p:nvPr>
        </p:nvSpPr>
        <p:spPr>
          <a:xfrm>
            <a:off x="6477000" y="6521824"/>
            <a:ext cx="2133600" cy="259976"/>
          </a:xfrm>
        </p:spPr>
        <p:txBody>
          <a:bodyPr/>
          <a:lstStyle>
            <a:lvl1pPr algn="r">
              <a:defRPr/>
            </a:lvl1pPr>
          </a:lstStyle>
          <a:p>
            <a:fld id="{C230D7DF-9A54-4C7F-9080-78A2353D6258}" type="datetime1">
              <a:rPr/>
              <a:pPr/>
              <a:t>3/5/2008</a:t>
            </a:fld>
            <a:endParaRPr/>
          </a:p>
        </p:txBody>
      </p:sp>
      <p:sp>
        <p:nvSpPr>
          <p:cNvPr id="5" name="Footer Placeholder 4"/>
          <p:cNvSpPr>
            <a:spLocks noGrp="1"/>
          </p:cNvSpPr>
          <p:nvPr>
            <p:ph type="ftr" sz="quarter" idx="11"/>
          </p:nvPr>
        </p:nvSpPr>
        <p:spPr>
          <a:xfrm>
            <a:off x="3124200" y="6521824"/>
            <a:ext cx="2895600" cy="259976"/>
          </a:xfrm>
        </p:spPr>
        <p:txBody>
          <a:bodyPr/>
          <a:lstStyle/>
          <a:p>
            <a:endParaRPr/>
          </a:p>
        </p:txBody>
      </p:sp>
      <p:sp>
        <p:nvSpPr>
          <p:cNvPr id="6" name="Slide Number Placeholder 5"/>
          <p:cNvSpPr>
            <a:spLocks noGrp="1"/>
          </p:cNvSpPr>
          <p:nvPr>
            <p:ph type="sldNum" sz="quarter" idx="12"/>
          </p:nvPr>
        </p:nvSpPr>
        <p:spPr>
          <a:xfrm>
            <a:off x="8534400" y="6293224"/>
            <a:ext cx="609600" cy="259976"/>
          </a:xfrm>
        </p:spPr>
        <p:txBody>
          <a:bodyPr/>
          <a:lstStyle>
            <a:lvl1pPr algn="ctr">
              <a:defRPr/>
            </a:lvl1pPr>
          </a:lstStyle>
          <a:p>
            <a:fld id="{A4A21382-D60C-42BF-80B2-71C971838E6F}" type="slidenum">
              <a:rPr/>
              <a:pPr/>
              <a:t>‹Nº›</a:t>
            </a:fld>
            <a:endParaRPr/>
          </a:p>
        </p:txBody>
      </p:sp>
      <p:grpSp>
        <p:nvGrpSpPr>
          <p:cNvPr id="7" name="Group 6"/>
          <p:cNvGrpSpPr/>
          <p:nvPr/>
        </p:nvGrpSpPr>
        <p:grpSpPr>
          <a:xfrm>
            <a:off x="685798" y="0"/>
            <a:ext cx="8001004" cy="7950200"/>
            <a:chOff x="685798" y="0"/>
            <a:chExt cx="8001004" cy="7950200"/>
          </a:xfrm>
        </p:grpSpPr>
        <p:sp>
          <p:nvSpPr>
            <p:cNvPr id="8" name="Pie 7"/>
            <p:cNvSpPr/>
            <p:nvPr/>
          </p:nvSpPr>
          <p:spPr>
            <a:xfrm flipH="1" flipV="1">
              <a:off x="1257300" y="5778500"/>
              <a:ext cx="2171700" cy="2171700"/>
            </a:xfrm>
            <a:prstGeom prst="pie">
              <a:avLst>
                <a:gd name="adj1" fmla="val 0"/>
                <a:gd name="adj2" fmla="val 10800000"/>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nvGrpSpPr>
            <p:cNvPr id="9" name="Group 52"/>
            <p:cNvGrpSpPr/>
            <p:nvPr/>
          </p:nvGrpSpPr>
          <p:grpSpPr>
            <a:xfrm>
              <a:off x="685798" y="0"/>
              <a:ext cx="8001004" cy="6855714"/>
              <a:chOff x="685798" y="0"/>
              <a:chExt cx="8001004" cy="6855714"/>
            </a:xfrm>
          </p:grpSpPr>
          <p:sp>
            <p:nvSpPr>
              <p:cNvPr id="10" name="Freeform 9"/>
              <p:cNvSpPr/>
              <p:nvPr/>
            </p:nvSpPr>
            <p:spPr>
              <a:xfrm>
                <a:off x="685798" y="5880101"/>
                <a:ext cx="1143001" cy="975613"/>
              </a:xfrm>
              <a:custGeom>
                <a:avLst/>
                <a:gdLst>
                  <a:gd name="connsiteX0" fmla="*/ 0 w 1143000"/>
                  <a:gd name="connsiteY0" fmla="*/ 571500 h 1143000"/>
                  <a:gd name="connsiteX1" fmla="*/ 167389 w 1143000"/>
                  <a:gd name="connsiteY1" fmla="*/ 167389 h 1143000"/>
                  <a:gd name="connsiteX2" fmla="*/ 571501 w 1143000"/>
                  <a:gd name="connsiteY2" fmla="*/ 1 h 1143000"/>
                  <a:gd name="connsiteX3" fmla="*/ 975612 w 1143000"/>
                  <a:gd name="connsiteY3" fmla="*/ 167390 h 1143000"/>
                  <a:gd name="connsiteX4" fmla="*/ 1143000 w 1143000"/>
                  <a:gd name="connsiteY4" fmla="*/ 571502 h 1143000"/>
                  <a:gd name="connsiteX5" fmla="*/ 975611 w 1143000"/>
                  <a:gd name="connsiteY5" fmla="*/ 975614 h 1143000"/>
                  <a:gd name="connsiteX6" fmla="*/ 571499 w 1143000"/>
                  <a:gd name="connsiteY6" fmla="*/ 1143002 h 1143000"/>
                  <a:gd name="connsiteX7" fmla="*/ 167387 w 1143000"/>
                  <a:gd name="connsiteY7" fmla="*/ 975613 h 1143000"/>
                  <a:gd name="connsiteX8" fmla="*/ -1 w 1143000"/>
                  <a:gd name="connsiteY8" fmla="*/ 571501 h 1143000"/>
                  <a:gd name="connsiteX9" fmla="*/ 0 w 1143000"/>
                  <a:gd name="connsiteY9" fmla="*/ 571500 h 1143000"/>
                  <a:gd name="connsiteX0" fmla="*/ 1 w 1143001"/>
                  <a:gd name="connsiteY0" fmla="*/ 571499 h 1042965"/>
                  <a:gd name="connsiteX1" fmla="*/ 167390 w 1143001"/>
                  <a:gd name="connsiteY1" fmla="*/ 167388 h 1042965"/>
                  <a:gd name="connsiteX2" fmla="*/ 571502 w 1143001"/>
                  <a:gd name="connsiteY2" fmla="*/ 0 h 1042965"/>
                  <a:gd name="connsiteX3" fmla="*/ 975613 w 1143001"/>
                  <a:gd name="connsiteY3" fmla="*/ 167389 h 1042965"/>
                  <a:gd name="connsiteX4" fmla="*/ 1143001 w 1143001"/>
                  <a:gd name="connsiteY4" fmla="*/ 571501 h 1042965"/>
                  <a:gd name="connsiteX5" fmla="*/ 975612 w 1143001"/>
                  <a:gd name="connsiteY5" fmla="*/ 975613 h 1042965"/>
                  <a:gd name="connsiteX6" fmla="*/ 167388 w 1143001"/>
                  <a:gd name="connsiteY6" fmla="*/ 975612 h 1042965"/>
                  <a:gd name="connsiteX7" fmla="*/ 0 w 1143001"/>
                  <a:gd name="connsiteY7" fmla="*/ 571500 h 1042965"/>
                  <a:gd name="connsiteX8" fmla="*/ 1 w 1143001"/>
                  <a:gd name="connsiteY8" fmla="*/ 571499 h 1042965"/>
                  <a:gd name="connsiteX0" fmla="*/ 1 w 1143001"/>
                  <a:gd name="connsiteY0" fmla="*/ 571499 h 975613"/>
                  <a:gd name="connsiteX1" fmla="*/ 167390 w 1143001"/>
                  <a:gd name="connsiteY1" fmla="*/ 167388 h 975613"/>
                  <a:gd name="connsiteX2" fmla="*/ 571502 w 1143001"/>
                  <a:gd name="connsiteY2" fmla="*/ 0 h 975613"/>
                  <a:gd name="connsiteX3" fmla="*/ 975613 w 1143001"/>
                  <a:gd name="connsiteY3" fmla="*/ 167389 h 975613"/>
                  <a:gd name="connsiteX4" fmla="*/ 1143001 w 1143001"/>
                  <a:gd name="connsiteY4" fmla="*/ 571501 h 975613"/>
                  <a:gd name="connsiteX5" fmla="*/ 975612 w 1143001"/>
                  <a:gd name="connsiteY5" fmla="*/ 975613 h 975613"/>
                  <a:gd name="connsiteX6" fmla="*/ 167388 w 1143001"/>
                  <a:gd name="connsiteY6" fmla="*/ 975612 h 975613"/>
                  <a:gd name="connsiteX7" fmla="*/ 0 w 1143001"/>
                  <a:gd name="connsiteY7" fmla="*/ 571500 h 975613"/>
                  <a:gd name="connsiteX8" fmla="*/ 1 w 1143001"/>
                  <a:gd name="connsiteY8" fmla="*/ 571499 h 975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001" h="975613">
                    <a:moveTo>
                      <a:pt x="1" y="571499"/>
                    </a:moveTo>
                    <a:cubicBezTo>
                      <a:pt x="1" y="419928"/>
                      <a:pt x="60213" y="274564"/>
                      <a:pt x="167390" y="167388"/>
                    </a:cubicBezTo>
                    <a:cubicBezTo>
                      <a:pt x="274567" y="60211"/>
                      <a:pt x="419931" y="0"/>
                      <a:pt x="571502" y="0"/>
                    </a:cubicBezTo>
                    <a:cubicBezTo>
                      <a:pt x="723073" y="0"/>
                      <a:pt x="868437" y="60212"/>
                      <a:pt x="975613" y="167389"/>
                    </a:cubicBezTo>
                    <a:cubicBezTo>
                      <a:pt x="1082790" y="274566"/>
                      <a:pt x="1143001" y="419930"/>
                      <a:pt x="1143001" y="571501"/>
                    </a:cubicBezTo>
                    <a:cubicBezTo>
                      <a:pt x="1143001" y="723072"/>
                      <a:pt x="1138214" y="908261"/>
                      <a:pt x="975612" y="975613"/>
                    </a:cubicBezTo>
                    <a:lnTo>
                      <a:pt x="167388" y="975612"/>
                    </a:lnTo>
                    <a:cubicBezTo>
                      <a:pt x="60211" y="868435"/>
                      <a:pt x="0" y="723071"/>
                      <a:pt x="0" y="571500"/>
                    </a:cubicBezTo>
                    <a:lnTo>
                      <a:pt x="1" y="571499"/>
                    </a:lnTo>
                    <a:close/>
                  </a:path>
                </a:pathLst>
              </a:cu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Oval 10"/>
              <p:cNvSpPr/>
              <p:nvPr/>
            </p:nvSpPr>
            <p:spPr>
              <a:xfrm>
                <a:off x="2590800" y="51816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Oval 11"/>
              <p:cNvSpPr/>
              <p:nvPr/>
            </p:nvSpPr>
            <p:spPr>
              <a:xfrm>
                <a:off x="838200" y="57912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2362200" y="594360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1676400" y="56261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Oval 14"/>
              <p:cNvSpPr/>
              <p:nvPr/>
            </p:nvSpPr>
            <p:spPr>
              <a:xfrm>
                <a:off x="1981200" y="53340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Oval 15"/>
              <p:cNvSpPr/>
              <p:nvPr/>
            </p:nvSpPr>
            <p:spPr>
              <a:xfrm>
                <a:off x="1943100" y="55626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7" name="Oval 16"/>
              <p:cNvSpPr/>
              <p:nvPr/>
            </p:nvSpPr>
            <p:spPr>
              <a:xfrm>
                <a:off x="2362200" y="502920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Oval 17"/>
              <p:cNvSpPr/>
              <p:nvPr/>
            </p:nvSpPr>
            <p:spPr>
              <a:xfrm>
                <a:off x="3009900" y="441960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Oval 18"/>
              <p:cNvSpPr/>
              <p:nvPr/>
            </p:nvSpPr>
            <p:spPr>
              <a:xfrm>
                <a:off x="2971800" y="46482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0" name="Oval 19"/>
              <p:cNvSpPr/>
              <p:nvPr/>
            </p:nvSpPr>
            <p:spPr>
              <a:xfrm>
                <a:off x="3314700" y="47244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1" name="Oval 20"/>
              <p:cNvSpPr/>
              <p:nvPr/>
            </p:nvSpPr>
            <p:spPr>
              <a:xfrm>
                <a:off x="3619500" y="50292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Oval 21"/>
              <p:cNvSpPr/>
              <p:nvPr/>
            </p:nvSpPr>
            <p:spPr>
              <a:xfrm>
                <a:off x="1384300" y="54864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3" name="Oval 22"/>
              <p:cNvSpPr/>
              <p:nvPr/>
            </p:nvSpPr>
            <p:spPr>
              <a:xfrm>
                <a:off x="3505200" y="52578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4" name="Oval 23"/>
              <p:cNvSpPr/>
              <p:nvPr/>
            </p:nvSpPr>
            <p:spPr>
              <a:xfrm>
                <a:off x="1295400" y="56642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5" name="Oval 24"/>
              <p:cNvSpPr/>
              <p:nvPr/>
            </p:nvSpPr>
            <p:spPr>
              <a:xfrm>
                <a:off x="1447800" y="55118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6" name="Oval 25"/>
              <p:cNvSpPr/>
              <p:nvPr/>
            </p:nvSpPr>
            <p:spPr>
              <a:xfrm>
                <a:off x="1600200" y="54864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7" name="Oval 26"/>
              <p:cNvSpPr/>
              <p:nvPr/>
            </p:nvSpPr>
            <p:spPr>
              <a:xfrm>
                <a:off x="3352800" y="5943600"/>
                <a:ext cx="533400" cy="533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8" name="Freeform 27"/>
              <p:cNvSpPr/>
              <p:nvPr/>
            </p:nvSpPr>
            <p:spPr>
              <a:xfrm flipV="1">
                <a:off x="5486400" y="0"/>
                <a:ext cx="1143001" cy="975613"/>
              </a:xfrm>
              <a:custGeom>
                <a:avLst/>
                <a:gdLst>
                  <a:gd name="connsiteX0" fmla="*/ 0 w 1143000"/>
                  <a:gd name="connsiteY0" fmla="*/ 571500 h 1143000"/>
                  <a:gd name="connsiteX1" fmla="*/ 167389 w 1143000"/>
                  <a:gd name="connsiteY1" fmla="*/ 167389 h 1143000"/>
                  <a:gd name="connsiteX2" fmla="*/ 571501 w 1143000"/>
                  <a:gd name="connsiteY2" fmla="*/ 1 h 1143000"/>
                  <a:gd name="connsiteX3" fmla="*/ 975612 w 1143000"/>
                  <a:gd name="connsiteY3" fmla="*/ 167390 h 1143000"/>
                  <a:gd name="connsiteX4" fmla="*/ 1143000 w 1143000"/>
                  <a:gd name="connsiteY4" fmla="*/ 571502 h 1143000"/>
                  <a:gd name="connsiteX5" fmla="*/ 975611 w 1143000"/>
                  <a:gd name="connsiteY5" fmla="*/ 975614 h 1143000"/>
                  <a:gd name="connsiteX6" fmla="*/ 571499 w 1143000"/>
                  <a:gd name="connsiteY6" fmla="*/ 1143002 h 1143000"/>
                  <a:gd name="connsiteX7" fmla="*/ 167387 w 1143000"/>
                  <a:gd name="connsiteY7" fmla="*/ 975613 h 1143000"/>
                  <a:gd name="connsiteX8" fmla="*/ -1 w 1143000"/>
                  <a:gd name="connsiteY8" fmla="*/ 571501 h 1143000"/>
                  <a:gd name="connsiteX9" fmla="*/ 0 w 1143000"/>
                  <a:gd name="connsiteY9" fmla="*/ 571500 h 1143000"/>
                  <a:gd name="connsiteX0" fmla="*/ 1 w 1143001"/>
                  <a:gd name="connsiteY0" fmla="*/ 571499 h 1042965"/>
                  <a:gd name="connsiteX1" fmla="*/ 167390 w 1143001"/>
                  <a:gd name="connsiteY1" fmla="*/ 167388 h 1042965"/>
                  <a:gd name="connsiteX2" fmla="*/ 571502 w 1143001"/>
                  <a:gd name="connsiteY2" fmla="*/ 0 h 1042965"/>
                  <a:gd name="connsiteX3" fmla="*/ 975613 w 1143001"/>
                  <a:gd name="connsiteY3" fmla="*/ 167389 h 1042965"/>
                  <a:gd name="connsiteX4" fmla="*/ 1143001 w 1143001"/>
                  <a:gd name="connsiteY4" fmla="*/ 571501 h 1042965"/>
                  <a:gd name="connsiteX5" fmla="*/ 975612 w 1143001"/>
                  <a:gd name="connsiteY5" fmla="*/ 975613 h 1042965"/>
                  <a:gd name="connsiteX6" fmla="*/ 167388 w 1143001"/>
                  <a:gd name="connsiteY6" fmla="*/ 975612 h 1042965"/>
                  <a:gd name="connsiteX7" fmla="*/ 0 w 1143001"/>
                  <a:gd name="connsiteY7" fmla="*/ 571500 h 1042965"/>
                  <a:gd name="connsiteX8" fmla="*/ 1 w 1143001"/>
                  <a:gd name="connsiteY8" fmla="*/ 571499 h 1042965"/>
                  <a:gd name="connsiteX0" fmla="*/ 1 w 1143001"/>
                  <a:gd name="connsiteY0" fmla="*/ 571499 h 975613"/>
                  <a:gd name="connsiteX1" fmla="*/ 167390 w 1143001"/>
                  <a:gd name="connsiteY1" fmla="*/ 167388 h 975613"/>
                  <a:gd name="connsiteX2" fmla="*/ 571502 w 1143001"/>
                  <a:gd name="connsiteY2" fmla="*/ 0 h 975613"/>
                  <a:gd name="connsiteX3" fmla="*/ 975613 w 1143001"/>
                  <a:gd name="connsiteY3" fmla="*/ 167389 h 975613"/>
                  <a:gd name="connsiteX4" fmla="*/ 1143001 w 1143001"/>
                  <a:gd name="connsiteY4" fmla="*/ 571501 h 975613"/>
                  <a:gd name="connsiteX5" fmla="*/ 975612 w 1143001"/>
                  <a:gd name="connsiteY5" fmla="*/ 975613 h 975613"/>
                  <a:gd name="connsiteX6" fmla="*/ 167388 w 1143001"/>
                  <a:gd name="connsiteY6" fmla="*/ 975612 h 975613"/>
                  <a:gd name="connsiteX7" fmla="*/ 0 w 1143001"/>
                  <a:gd name="connsiteY7" fmla="*/ 571500 h 975613"/>
                  <a:gd name="connsiteX8" fmla="*/ 1 w 1143001"/>
                  <a:gd name="connsiteY8" fmla="*/ 571499 h 975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001" h="975613">
                    <a:moveTo>
                      <a:pt x="1" y="571499"/>
                    </a:moveTo>
                    <a:cubicBezTo>
                      <a:pt x="1" y="419928"/>
                      <a:pt x="60213" y="274564"/>
                      <a:pt x="167390" y="167388"/>
                    </a:cubicBezTo>
                    <a:cubicBezTo>
                      <a:pt x="274567" y="60211"/>
                      <a:pt x="419931" y="0"/>
                      <a:pt x="571502" y="0"/>
                    </a:cubicBezTo>
                    <a:cubicBezTo>
                      <a:pt x="723073" y="0"/>
                      <a:pt x="868437" y="60212"/>
                      <a:pt x="975613" y="167389"/>
                    </a:cubicBezTo>
                    <a:cubicBezTo>
                      <a:pt x="1082790" y="274566"/>
                      <a:pt x="1143001" y="419930"/>
                      <a:pt x="1143001" y="571501"/>
                    </a:cubicBezTo>
                    <a:cubicBezTo>
                      <a:pt x="1143001" y="723072"/>
                      <a:pt x="1138214" y="908261"/>
                      <a:pt x="975612" y="975613"/>
                    </a:cubicBezTo>
                    <a:lnTo>
                      <a:pt x="167388" y="975612"/>
                    </a:lnTo>
                    <a:cubicBezTo>
                      <a:pt x="60211" y="868435"/>
                      <a:pt x="0" y="723071"/>
                      <a:pt x="0" y="571500"/>
                    </a:cubicBezTo>
                    <a:lnTo>
                      <a:pt x="1" y="571499"/>
                    </a:lnTo>
                    <a:close/>
                  </a:path>
                </a:pathLst>
              </a:cu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9" name="Oval 28"/>
              <p:cNvSpPr/>
              <p:nvPr/>
            </p:nvSpPr>
            <p:spPr>
              <a:xfrm flipV="1">
                <a:off x="7391402" y="759714"/>
                <a:ext cx="914400" cy="9144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0" name="Oval 29"/>
              <p:cNvSpPr/>
              <p:nvPr/>
            </p:nvSpPr>
            <p:spPr>
              <a:xfrm flipV="1">
                <a:off x="5638802" y="607314"/>
                <a:ext cx="457200" cy="457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1" name="Oval 30"/>
              <p:cNvSpPr/>
              <p:nvPr/>
            </p:nvSpPr>
            <p:spPr>
              <a:xfrm flipV="1">
                <a:off x="7162802" y="150114"/>
                <a:ext cx="762000" cy="762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2" name="Oval 31"/>
              <p:cNvSpPr/>
              <p:nvPr/>
            </p:nvSpPr>
            <p:spPr>
              <a:xfrm flipV="1">
                <a:off x="6477002" y="772414"/>
                <a:ext cx="457200" cy="457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3" name="Oval 32"/>
              <p:cNvSpPr/>
              <p:nvPr/>
            </p:nvSpPr>
            <p:spPr>
              <a:xfrm flipV="1">
                <a:off x="6781802" y="1166114"/>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4" name="Oval 33"/>
              <p:cNvSpPr/>
              <p:nvPr/>
            </p:nvSpPr>
            <p:spPr>
              <a:xfrm flipV="1">
                <a:off x="6743702" y="861314"/>
                <a:ext cx="431800" cy="431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5" name="Oval 34"/>
              <p:cNvSpPr/>
              <p:nvPr/>
            </p:nvSpPr>
            <p:spPr>
              <a:xfrm flipV="1">
                <a:off x="7162802" y="1064514"/>
                <a:ext cx="762000" cy="762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6" name="Oval 35"/>
              <p:cNvSpPr/>
              <p:nvPr/>
            </p:nvSpPr>
            <p:spPr>
              <a:xfrm flipV="1">
                <a:off x="7810502" y="2080514"/>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7" name="Oval 36"/>
              <p:cNvSpPr/>
              <p:nvPr/>
            </p:nvSpPr>
            <p:spPr>
              <a:xfrm flipV="1">
                <a:off x="7772402" y="1775714"/>
                <a:ext cx="431800" cy="431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8" name="Oval 37"/>
              <p:cNvSpPr/>
              <p:nvPr/>
            </p:nvSpPr>
            <p:spPr>
              <a:xfrm flipV="1">
                <a:off x="8115302" y="1928114"/>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9" name="Oval 38"/>
              <p:cNvSpPr/>
              <p:nvPr/>
            </p:nvSpPr>
            <p:spPr>
              <a:xfrm flipV="1">
                <a:off x="8420102" y="1623314"/>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0" name="Oval 39"/>
              <p:cNvSpPr/>
              <p:nvPr/>
            </p:nvSpPr>
            <p:spPr>
              <a:xfrm flipV="1">
                <a:off x="6184902" y="1242314"/>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1" name="Oval 40"/>
              <p:cNvSpPr/>
              <p:nvPr/>
            </p:nvSpPr>
            <p:spPr>
              <a:xfrm flipV="1">
                <a:off x="8305802" y="1394714"/>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2" name="Oval 41"/>
              <p:cNvSpPr/>
              <p:nvPr/>
            </p:nvSpPr>
            <p:spPr>
              <a:xfrm flipV="1">
                <a:off x="6096002" y="1064514"/>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43" name="Oval 42"/>
              <p:cNvSpPr/>
              <p:nvPr/>
            </p:nvSpPr>
            <p:spPr>
              <a:xfrm flipV="1">
                <a:off x="6248402" y="1216914"/>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44" name="Oval 43"/>
              <p:cNvSpPr/>
              <p:nvPr/>
            </p:nvSpPr>
            <p:spPr>
              <a:xfrm flipV="1">
                <a:off x="6400802" y="1242314"/>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5" name="Oval 44"/>
              <p:cNvSpPr/>
              <p:nvPr/>
            </p:nvSpPr>
            <p:spPr>
              <a:xfrm flipV="1">
                <a:off x="8153402" y="378714"/>
                <a:ext cx="533400" cy="533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grpSp>
      <p:sp>
        <p:nvSpPr>
          <p:cNvPr id="46" name="Oval 45"/>
          <p:cNvSpPr/>
          <p:nvPr/>
        </p:nvSpPr>
        <p:spPr>
          <a:xfrm>
            <a:off x="8636000" y="6589059"/>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47" name="Oval 46"/>
          <p:cNvSpPr/>
          <p:nvPr/>
        </p:nvSpPr>
        <p:spPr>
          <a:xfrm>
            <a:off x="8788400" y="6589059"/>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48" name="Oval 47"/>
          <p:cNvSpPr/>
          <p:nvPr/>
        </p:nvSpPr>
        <p:spPr>
          <a:xfrm>
            <a:off x="8940800" y="6589059"/>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2 Pictures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2133600" cy="3048000"/>
          </a:xfrm>
          <a:noFill/>
          <a:ln>
            <a:noFill/>
          </a:ln>
          <a:scene3d>
            <a:camera prst="orthographicFront"/>
            <a:lightRig rig="threePt" dir="t"/>
          </a:scene3d>
          <a:sp3d>
            <a:bevelT w="12700" h="12700"/>
          </a:sp3d>
        </p:spPr>
        <p:txBody>
          <a:bodyPr anchor="b">
            <a:noAutofit/>
          </a:bodyPr>
          <a:lstStyle>
            <a:lvl1pPr algn="l">
              <a:defRPr sz="4000" kern="1200" spc="200" baseline="0">
                <a:solidFill>
                  <a:schemeClr val="tx1"/>
                </a:solidFill>
                <a:effectLst/>
                <a:latin typeface="+mj-lt"/>
                <a:ea typeface="+mj-ea"/>
                <a:cs typeface="+mj-cs"/>
              </a:defRPr>
            </a:lvl1pPr>
          </a:lstStyle>
          <a:p>
            <a:r>
              <a:rPr lang="es-ES" smtClean="0"/>
              <a:t>Haga clic para modificar el estilo de título del patrón</a:t>
            </a:r>
            <a:endParaRPr/>
          </a:p>
        </p:txBody>
      </p:sp>
      <p:sp>
        <p:nvSpPr>
          <p:cNvPr id="4" name="Text Placeholder 3"/>
          <p:cNvSpPr>
            <a:spLocks noGrp="1"/>
          </p:cNvSpPr>
          <p:nvPr>
            <p:ph type="body" sz="half" idx="2"/>
          </p:nvPr>
        </p:nvSpPr>
        <p:spPr>
          <a:xfrm>
            <a:off x="457200" y="4648200"/>
            <a:ext cx="3200400" cy="1524000"/>
          </a:xfrm>
        </p:spPr>
        <p:txBody>
          <a:bodyPr lIns="0" rIns="0">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03350F8-5C4B-490E-9517-90EEC27D2A76}" type="datetime1">
              <a:rPr/>
              <a:pPr/>
              <a:t>3/5/2008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A4A21382-D60C-42BF-80B2-71C971838E6F}" type="slidenum">
              <a:rPr/>
              <a:pPr/>
              <a:t>‹Nº›</a:t>
            </a:fld>
            <a:endParaRPr/>
          </a:p>
        </p:txBody>
      </p:sp>
      <p:grpSp>
        <p:nvGrpSpPr>
          <p:cNvPr id="22" name="Group 21"/>
          <p:cNvGrpSpPr/>
          <p:nvPr/>
        </p:nvGrpSpPr>
        <p:grpSpPr>
          <a:xfrm>
            <a:off x="3775364" y="2133600"/>
            <a:ext cx="5368636" cy="4724400"/>
            <a:chOff x="0" y="0"/>
            <a:chExt cx="2222500" cy="1955800"/>
          </a:xfrm>
        </p:grpSpPr>
        <p:sp>
          <p:nvSpPr>
            <p:cNvPr id="8" name="Oval 7"/>
            <p:cNvSpPr/>
            <p:nvPr/>
          </p:nvSpPr>
          <p:spPr>
            <a:xfrm>
              <a:off x="685800" y="1524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Oval 8"/>
            <p:cNvSpPr/>
            <p:nvPr/>
          </p:nvSpPr>
          <p:spPr>
            <a:xfrm>
              <a:off x="381000" y="12065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685800" y="9144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Oval 10"/>
            <p:cNvSpPr/>
            <p:nvPr/>
          </p:nvSpPr>
          <p:spPr>
            <a:xfrm>
              <a:off x="647700" y="11430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Oval 11"/>
            <p:cNvSpPr/>
            <p:nvPr/>
          </p:nvSpPr>
          <p:spPr>
            <a:xfrm>
              <a:off x="457200" y="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1714500" y="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1676400" y="2286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Oval 14"/>
            <p:cNvSpPr/>
            <p:nvPr/>
          </p:nvSpPr>
          <p:spPr>
            <a:xfrm>
              <a:off x="2019300" y="3048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Oval 15"/>
            <p:cNvSpPr/>
            <p:nvPr/>
          </p:nvSpPr>
          <p:spPr>
            <a:xfrm>
              <a:off x="1028700" y="15240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Oval 16"/>
            <p:cNvSpPr/>
            <p:nvPr/>
          </p:nvSpPr>
          <p:spPr>
            <a:xfrm>
              <a:off x="889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Oval 17"/>
            <p:cNvSpPr/>
            <p:nvPr/>
          </p:nvSpPr>
          <p:spPr>
            <a:xfrm>
              <a:off x="914400" y="17526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Oval 18"/>
            <p:cNvSpPr/>
            <p:nvPr/>
          </p:nvSpPr>
          <p:spPr>
            <a:xfrm>
              <a:off x="0" y="12446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152400" y="10922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1" name="Oval 20"/>
            <p:cNvSpPr/>
            <p:nvPr/>
          </p:nvSpPr>
          <p:spPr>
            <a:xfrm>
              <a:off x="3048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4" name="Picture Placeholder 2"/>
          <p:cNvSpPr>
            <a:spLocks noGrp="1"/>
          </p:cNvSpPr>
          <p:nvPr>
            <p:ph type="pic" idx="1"/>
          </p:nvPr>
        </p:nvSpPr>
        <p:spPr>
          <a:xfrm>
            <a:off x="5638800" y="838200"/>
            <a:ext cx="2514600" cy="25146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25400"/>
          </a:bodyP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a:p>
        </p:txBody>
      </p:sp>
      <p:sp>
        <p:nvSpPr>
          <p:cNvPr id="25" name="Picture Placeholder 2"/>
          <p:cNvSpPr>
            <a:spLocks noGrp="1"/>
          </p:cNvSpPr>
          <p:nvPr>
            <p:ph type="pic" idx="13"/>
          </p:nvPr>
        </p:nvSpPr>
        <p:spPr>
          <a:xfrm>
            <a:off x="3810000" y="2362200"/>
            <a:ext cx="2514600" cy="25146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25400"/>
          </a:bodyP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3 Pictures with Caption">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2133600" cy="3048000"/>
          </a:xfrm>
          <a:noFill/>
          <a:ln>
            <a:noFill/>
          </a:ln>
          <a:scene3d>
            <a:camera prst="orthographicFront"/>
            <a:lightRig rig="threePt" dir="t"/>
          </a:scene3d>
          <a:sp3d>
            <a:bevelT w="12700" h="12700"/>
          </a:sp3d>
        </p:spPr>
        <p:txBody>
          <a:bodyPr anchor="b">
            <a:noAutofit/>
          </a:bodyPr>
          <a:lstStyle>
            <a:lvl1pPr algn="l">
              <a:defRPr sz="4000" kern="1200" spc="200" baseline="0">
                <a:solidFill>
                  <a:schemeClr val="tx1"/>
                </a:solidFill>
                <a:effectLst/>
                <a:latin typeface="+mj-lt"/>
                <a:ea typeface="+mj-ea"/>
                <a:cs typeface="+mj-cs"/>
              </a:defRPr>
            </a:lvl1pPr>
          </a:lstStyle>
          <a:p>
            <a:r>
              <a:rPr lang="es-ES" smtClean="0"/>
              <a:t>Haga clic para modificar el estilo de título del patrón</a:t>
            </a:r>
            <a:endParaRPr/>
          </a:p>
        </p:txBody>
      </p:sp>
      <p:sp>
        <p:nvSpPr>
          <p:cNvPr id="4" name="Text Placeholder 3"/>
          <p:cNvSpPr>
            <a:spLocks noGrp="1"/>
          </p:cNvSpPr>
          <p:nvPr>
            <p:ph type="body" sz="half" idx="2"/>
          </p:nvPr>
        </p:nvSpPr>
        <p:spPr>
          <a:xfrm>
            <a:off x="457200" y="4648200"/>
            <a:ext cx="3200400" cy="1524000"/>
          </a:xfrm>
        </p:spPr>
        <p:txBody>
          <a:bodyPr lIns="0" rIns="0">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824F948-BAEC-4412-8865-2ED9A393D0E8}" type="datetime1">
              <a:rPr/>
              <a:pPr/>
              <a:t>3/5/2008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A4A21382-D60C-42BF-80B2-71C971838E6F}" type="slidenum">
              <a:rPr/>
              <a:pPr/>
              <a:t>‹Nº›</a:t>
            </a:fld>
            <a:endParaRPr/>
          </a:p>
        </p:txBody>
      </p:sp>
      <p:grpSp>
        <p:nvGrpSpPr>
          <p:cNvPr id="3" name="Group 21"/>
          <p:cNvGrpSpPr/>
          <p:nvPr/>
        </p:nvGrpSpPr>
        <p:grpSpPr>
          <a:xfrm>
            <a:off x="3775364" y="2133600"/>
            <a:ext cx="5368636" cy="4724400"/>
            <a:chOff x="0" y="0"/>
            <a:chExt cx="2222500" cy="1955800"/>
          </a:xfrm>
        </p:grpSpPr>
        <p:sp>
          <p:nvSpPr>
            <p:cNvPr id="8" name="Oval 7"/>
            <p:cNvSpPr/>
            <p:nvPr/>
          </p:nvSpPr>
          <p:spPr>
            <a:xfrm>
              <a:off x="685800" y="1524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Oval 8"/>
            <p:cNvSpPr/>
            <p:nvPr/>
          </p:nvSpPr>
          <p:spPr>
            <a:xfrm>
              <a:off x="381000" y="12065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685800" y="9144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Oval 10"/>
            <p:cNvSpPr/>
            <p:nvPr/>
          </p:nvSpPr>
          <p:spPr>
            <a:xfrm>
              <a:off x="647700" y="11430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Oval 11"/>
            <p:cNvSpPr/>
            <p:nvPr/>
          </p:nvSpPr>
          <p:spPr>
            <a:xfrm>
              <a:off x="457200" y="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1714500" y="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1676400" y="2286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Oval 14"/>
            <p:cNvSpPr/>
            <p:nvPr/>
          </p:nvSpPr>
          <p:spPr>
            <a:xfrm>
              <a:off x="2019300" y="3048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Oval 15"/>
            <p:cNvSpPr/>
            <p:nvPr/>
          </p:nvSpPr>
          <p:spPr>
            <a:xfrm>
              <a:off x="1028700" y="15240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Oval 16"/>
            <p:cNvSpPr/>
            <p:nvPr/>
          </p:nvSpPr>
          <p:spPr>
            <a:xfrm>
              <a:off x="889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Oval 17"/>
            <p:cNvSpPr/>
            <p:nvPr/>
          </p:nvSpPr>
          <p:spPr>
            <a:xfrm>
              <a:off x="914400" y="17526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Oval 18"/>
            <p:cNvSpPr/>
            <p:nvPr/>
          </p:nvSpPr>
          <p:spPr>
            <a:xfrm>
              <a:off x="0" y="12446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152400" y="10922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1" name="Oval 20"/>
            <p:cNvSpPr/>
            <p:nvPr/>
          </p:nvSpPr>
          <p:spPr>
            <a:xfrm>
              <a:off x="3048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2" name="Picture Placeholder 2"/>
          <p:cNvSpPr>
            <a:spLocks noGrp="1"/>
          </p:cNvSpPr>
          <p:nvPr>
            <p:ph type="pic" idx="1"/>
          </p:nvPr>
        </p:nvSpPr>
        <p:spPr>
          <a:xfrm>
            <a:off x="5715000" y="76200"/>
            <a:ext cx="2514600" cy="25146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25400"/>
          </a:bodyP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a:p>
        </p:txBody>
      </p:sp>
      <p:sp>
        <p:nvSpPr>
          <p:cNvPr id="23" name="Picture Placeholder 2"/>
          <p:cNvSpPr>
            <a:spLocks noGrp="1"/>
          </p:cNvSpPr>
          <p:nvPr>
            <p:ph type="pic" idx="13"/>
          </p:nvPr>
        </p:nvSpPr>
        <p:spPr>
          <a:xfrm>
            <a:off x="3810000" y="2362200"/>
            <a:ext cx="2514600" cy="25146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25400"/>
          </a:bodyP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a:p>
        </p:txBody>
      </p:sp>
      <p:sp>
        <p:nvSpPr>
          <p:cNvPr id="24" name="Picture Placeholder 2"/>
          <p:cNvSpPr>
            <a:spLocks noGrp="1"/>
          </p:cNvSpPr>
          <p:nvPr>
            <p:ph type="pic" idx="14"/>
          </p:nvPr>
        </p:nvSpPr>
        <p:spPr>
          <a:xfrm>
            <a:off x="2667000" y="381000"/>
            <a:ext cx="2514600" cy="25146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25400"/>
          </a:bodyP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Date Placeholder 3"/>
          <p:cNvSpPr>
            <a:spLocks noGrp="1"/>
          </p:cNvSpPr>
          <p:nvPr>
            <p:ph type="dt" sz="half" idx="10"/>
          </p:nvPr>
        </p:nvSpPr>
        <p:spPr/>
        <p:txBody>
          <a:bodyPr/>
          <a:lstStyle/>
          <a:p>
            <a:fld id="{64651A9C-1FA6-46C3-A2C5-DDD93EB5705A}" type="datetime1">
              <a:rPr/>
              <a:pPr/>
              <a:t>3/5/2008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A4A21382-D60C-42BF-80B2-71C971838E6F}" type="slidenum">
              <a:rPr/>
              <a:pPr/>
              <a:t>‹Nº›</a:t>
            </a:fld>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a:p>
        </p:txBody>
      </p:sp>
      <p:sp>
        <p:nvSpPr>
          <p:cNvPr id="3" name="Vertical Text Placeholder 2"/>
          <p:cNvSpPr>
            <a:spLocks noGrp="1"/>
          </p:cNvSpPr>
          <p:nvPr>
            <p:ph type="body" orient="vert" idx="1"/>
          </p:nvPr>
        </p:nvSpPr>
        <p:spPr>
          <a:xfrm>
            <a:off x="6096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Date Placeholder 3"/>
          <p:cNvSpPr>
            <a:spLocks noGrp="1"/>
          </p:cNvSpPr>
          <p:nvPr>
            <p:ph type="dt" sz="half" idx="10"/>
          </p:nvPr>
        </p:nvSpPr>
        <p:spPr/>
        <p:txBody>
          <a:bodyPr/>
          <a:lstStyle/>
          <a:p>
            <a:fld id="{C3733F2D-3C69-4B09-8961-04B1CF41F150}" type="datetime1">
              <a:rPr/>
              <a:pPr/>
              <a:t>3/5/2008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A4A21382-D60C-42BF-80B2-71C971838E6F}" type="slidenum">
              <a:rPr/>
              <a:pP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Date Placeholder 3"/>
          <p:cNvSpPr>
            <a:spLocks noGrp="1"/>
          </p:cNvSpPr>
          <p:nvPr>
            <p:ph type="dt" sz="half" idx="10"/>
          </p:nvPr>
        </p:nvSpPr>
        <p:spPr/>
        <p:txBody>
          <a:bodyPr/>
          <a:lstStyle/>
          <a:p>
            <a:fld id="{4E9B1422-0C4D-4F10-98EE-853822C28068}" type="datetime1">
              <a:rPr/>
              <a:pPr/>
              <a:t>3/5/2008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A230B6E8-161A-4DA9-8069-964CFF350849}" type="slidenum">
              <a:rPr/>
              <a:pPr/>
              <a:t>‹Nº›</a:t>
            </a:fld>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6AEFF5B-7591-4B29-A74A-08C8D69ED84B}" type="datetime1">
              <a:rPr/>
              <a:pPr/>
              <a:t>3/5/2008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A4A21382-D60C-42BF-80B2-71C971838E6F}" type="slidenum">
              <a:rPr/>
              <a:pPr/>
              <a:t>‹Nº›</a:t>
            </a:fld>
            <a:endParaRPr/>
          </a:p>
        </p:txBody>
      </p:sp>
      <p:grpSp>
        <p:nvGrpSpPr>
          <p:cNvPr id="7" name="Group 6"/>
          <p:cNvGrpSpPr/>
          <p:nvPr/>
        </p:nvGrpSpPr>
        <p:grpSpPr>
          <a:xfrm>
            <a:off x="4592782" y="2133600"/>
            <a:ext cx="3865418" cy="4172197"/>
            <a:chOff x="0" y="0"/>
            <a:chExt cx="1600200" cy="1727200"/>
          </a:xfrm>
        </p:grpSpPr>
        <p:sp>
          <p:nvSpPr>
            <p:cNvPr id="8" name="Oval 7"/>
            <p:cNvSpPr/>
            <p:nvPr/>
          </p:nvSpPr>
          <p:spPr>
            <a:xfrm>
              <a:off x="685800" y="1524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Oval 8"/>
            <p:cNvSpPr/>
            <p:nvPr/>
          </p:nvSpPr>
          <p:spPr>
            <a:xfrm>
              <a:off x="381000" y="12065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685800" y="9144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Oval 10"/>
            <p:cNvSpPr/>
            <p:nvPr/>
          </p:nvSpPr>
          <p:spPr>
            <a:xfrm>
              <a:off x="647700" y="11430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Oval 11"/>
            <p:cNvSpPr/>
            <p:nvPr/>
          </p:nvSpPr>
          <p:spPr>
            <a:xfrm>
              <a:off x="457200" y="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Oval 15"/>
            <p:cNvSpPr/>
            <p:nvPr/>
          </p:nvSpPr>
          <p:spPr>
            <a:xfrm>
              <a:off x="1028700" y="15240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Oval 16"/>
            <p:cNvSpPr/>
            <p:nvPr/>
          </p:nvSpPr>
          <p:spPr>
            <a:xfrm>
              <a:off x="889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Oval 18"/>
            <p:cNvSpPr/>
            <p:nvPr/>
          </p:nvSpPr>
          <p:spPr>
            <a:xfrm>
              <a:off x="0" y="12446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152400" y="10922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1" name="Oval 20"/>
            <p:cNvSpPr/>
            <p:nvPr/>
          </p:nvSpPr>
          <p:spPr>
            <a:xfrm>
              <a:off x="3048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33" name="Group 32"/>
          <p:cNvGrpSpPr/>
          <p:nvPr/>
        </p:nvGrpSpPr>
        <p:grpSpPr>
          <a:xfrm>
            <a:off x="609600" y="990600"/>
            <a:ext cx="1179761" cy="1356814"/>
            <a:chOff x="266700" y="914400"/>
            <a:chExt cx="1179761" cy="1356814"/>
          </a:xfrm>
        </p:grpSpPr>
        <p:sp>
          <p:nvSpPr>
            <p:cNvPr id="23" name="Oval 22"/>
            <p:cNvSpPr/>
            <p:nvPr/>
          </p:nvSpPr>
          <p:spPr>
            <a:xfrm>
              <a:off x="555812" y="1380565"/>
              <a:ext cx="890649" cy="890649"/>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6" name="Oval 25"/>
            <p:cNvSpPr/>
            <p:nvPr/>
          </p:nvSpPr>
          <p:spPr>
            <a:xfrm flipV="1">
              <a:off x="304800" y="121920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7" name="Oval 26"/>
            <p:cNvSpPr/>
            <p:nvPr/>
          </p:nvSpPr>
          <p:spPr>
            <a:xfrm flipV="1">
              <a:off x="266700" y="914400"/>
              <a:ext cx="431800" cy="431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8" name="Oval 27"/>
            <p:cNvSpPr/>
            <p:nvPr/>
          </p:nvSpPr>
          <p:spPr>
            <a:xfrm flipV="1">
              <a:off x="609600" y="10668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3" name="Text Placeholder 2"/>
          <p:cNvSpPr>
            <a:spLocks noGrp="1"/>
          </p:cNvSpPr>
          <p:nvPr>
            <p:ph type="body" idx="1"/>
          </p:nvPr>
        </p:nvSpPr>
        <p:spPr>
          <a:xfrm>
            <a:off x="4724400" y="2590800"/>
            <a:ext cx="1905000" cy="1905000"/>
          </a:xfrm>
          <a:prstGeom prst="ellipse">
            <a:avLst/>
          </a:prstGeom>
          <a:solidFill>
            <a:schemeClr val="tx2"/>
          </a:solidFill>
        </p:spPr>
        <p:txBody>
          <a:bodyPr anchor="ctr" anchorCtr="0">
            <a:normAutofit/>
          </a:bodyPr>
          <a:lstStyle>
            <a:lvl1pPr marL="0" indent="0" algn="ctr">
              <a:buNone/>
              <a:defRPr sz="14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2" name="Title 1"/>
          <p:cNvSpPr>
            <a:spLocks noGrp="1"/>
          </p:cNvSpPr>
          <p:nvPr>
            <p:ph type="title"/>
          </p:nvPr>
        </p:nvSpPr>
        <p:spPr>
          <a:xfrm>
            <a:off x="1295400" y="1143000"/>
            <a:ext cx="7086600" cy="1472184"/>
          </a:xfrm>
        </p:spPr>
        <p:txBody>
          <a:bodyPr anchor="ctr" anchorCtr="0">
            <a:normAutofit/>
          </a:bodyPr>
          <a:lstStyle>
            <a:lvl1pPr algn="l">
              <a:defRPr sz="3600" b="0" cap="none" baseline="0"/>
            </a:lvl1pPr>
          </a:lstStyle>
          <a:p>
            <a:r>
              <a:rPr lang="es-ES" smtClean="0"/>
              <a:t>Haga clic para modificar el estilo de título del patrón</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00953" y="1752600"/>
            <a:ext cx="3429000" cy="3886200"/>
          </a:xfrm>
          <a:prstGeom prst="ellipse">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p:style>
        <p:txBody>
          <a:bodyPr vert="horz" lIns="45720" tIns="45720" rIns="45720" bIns="45720" rtlCol="0" anchor="t" anchorCtr="0">
            <a:normAutofit/>
            <a:scene3d>
              <a:camera prst="orthographicFront"/>
              <a:lightRig rig="threePt" dir="t"/>
            </a:scene3d>
            <a:sp3d extrusionH="25400"/>
          </a:bodyPr>
          <a:lstStyle>
            <a:lvl1pPr indent="-228600" algn="l" defTabSz="914400" rtl="0" eaLnBrk="1" latinLnBrk="0" hangingPunct="1">
              <a:defRPr sz="1600" kern="1200">
                <a:solidFill>
                  <a:schemeClr val="tx1"/>
                </a:solidFill>
                <a:latin typeface="+mn-lt"/>
                <a:ea typeface="+mn-ea"/>
                <a:cs typeface="+mn-cs"/>
              </a:defRPr>
            </a:lvl1pPr>
            <a:lvl2pPr indent="-228600" algn="l" defTabSz="914400" rtl="0" eaLnBrk="1" latinLnBrk="0" hangingPunct="1">
              <a:defRPr sz="1400" kern="1200">
                <a:solidFill>
                  <a:schemeClr val="tx1"/>
                </a:solidFill>
                <a:latin typeface="+mn-lt"/>
                <a:ea typeface="+mn-ea"/>
                <a:cs typeface="+mn-cs"/>
              </a:defRPr>
            </a:lvl2pPr>
            <a:lvl3pPr indent="-228600" algn="l" defTabSz="914400" rtl="0" eaLnBrk="1" latinLnBrk="0" hangingPunct="1">
              <a:defRPr sz="1400" kern="1200">
                <a:solidFill>
                  <a:schemeClr val="tx1"/>
                </a:solidFill>
                <a:latin typeface="+mn-lt"/>
                <a:ea typeface="+mn-ea"/>
                <a:cs typeface="+mn-cs"/>
              </a:defRPr>
            </a:lvl3pPr>
            <a:lvl4pPr indent="-228600" algn="l" defTabSz="914400" rtl="0" eaLnBrk="1" latinLnBrk="0" hangingPunct="1">
              <a:defRPr sz="1400" kern="1200">
                <a:solidFill>
                  <a:schemeClr val="tx1"/>
                </a:solidFill>
                <a:latin typeface="+mn-lt"/>
                <a:ea typeface="+mn-ea"/>
                <a:cs typeface="+mn-cs"/>
              </a:defRPr>
            </a:lvl4pPr>
            <a:lvl5pPr indent="-228600" algn="l" defTabSz="914400" rtl="0" eaLnBrk="1" latinLnBrk="0" hangingPunct="1">
              <a:defRPr sz="1400" kern="120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Content Placeholder 3"/>
          <p:cNvSpPr>
            <a:spLocks noGrp="1"/>
          </p:cNvSpPr>
          <p:nvPr>
            <p:ph sz="half" idx="2"/>
          </p:nvPr>
        </p:nvSpPr>
        <p:spPr>
          <a:xfrm>
            <a:off x="4800600" y="2362200"/>
            <a:ext cx="3429000" cy="3886200"/>
          </a:xfrm>
          <a:prstGeom prst="ellipse">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p:style>
        <p:txBody>
          <a:bodyPr vert="horz" lIns="45720" tIns="45720" rIns="45720" bIns="45720" rtlCol="0" anchor="t" anchorCtr="0">
            <a:normAutofit/>
            <a:scene3d>
              <a:camera prst="orthographicFront"/>
              <a:lightRig rig="threePt" dir="t"/>
            </a:scene3d>
            <a:sp3d extrusionH="25400"/>
          </a:bodyPr>
          <a:lstStyle>
            <a:lvl1pPr indent="-228600" algn="l" defTabSz="914400" rtl="0" eaLnBrk="1" latinLnBrk="0" hangingPunct="1">
              <a:buFont typeface="Wingdings" pitchFamily="2" charset="2"/>
              <a:buChar char="l"/>
              <a:defRPr sz="1600" kern="1200">
                <a:solidFill>
                  <a:schemeClr val="tx1"/>
                </a:solidFill>
                <a:latin typeface="+mn-lt"/>
                <a:ea typeface="+mn-ea"/>
                <a:cs typeface="+mn-cs"/>
              </a:defRPr>
            </a:lvl1pPr>
            <a:lvl2pPr indent="-228600" algn="l" defTabSz="914400" rtl="0" eaLnBrk="1" latinLnBrk="0" hangingPunct="1">
              <a:buFont typeface="Arial" pitchFamily="34" charset="0"/>
              <a:defRPr sz="1400" kern="1200">
                <a:solidFill>
                  <a:schemeClr val="tx1"/>
                </a:solidFill>
                <a:latin typeface="+mn-lt"/>
                <a:ea typeface="+mn-ea"/>
                <a:cs typeface="+mn-cs"/>
              </a:defRPr>
            </a:lvl2pPr>
            <a:lvl3pPr indent="-228600" algn="l" defTabSz="914400" rtl="0" eaLnBrk="1" latinLnBrk="0" hangingPunct="1">
              <a:buFont typeface="Wingdings" pitchFamily="2" charset="2"/>
              <a:buChar char="l"/>
              <a:defRPr sz="1400" kern="1200">
                <a:solidFill>
                  <a:schemeClr val="tx1"/>
                </a:solidFill>
                <a:latin typeface="+mn-lt"/>
                <a:ea typeface="+mn-ea"/>
                <a:cs typeface="+mn-cs"/>
              </a:defRPr>
            </a:lvl3pPr>
            <a:lvl4pPr indent="-228600" algn="l" defTabSz="914400" rtl="0" eaLnBrk="1" latinLnBrk="0" hangingPunct="1">
              <a:buFont typeface="Arial" pitchFamily="34" charset="0"/>
              <a:defRPr sz="1400" kern="1200">
                <a:solidFill>
                  <a:schemeClr val="tx1"/>
                </a:solidFill>
                <a:latin typeface="+mn-lt"/>
                <a:ea typeface="+mn-ea"/>
                <a:cs typeface="+mn-cs"/>
              </a:defRPr>
            </a:lvl4pPr>
            <a:lvl5pPr indent="-228600" algn="l" defTabSz="914400" rtl="0" eaLnBrk="1" latinLnBrk="0" hangingPunct="1">
              <a:buFont typeface="Wingdings" pitchFamily="2" charset="2"/>
              <a:buChar char="l"/>
              <a:defRPr sz="1400" kern="120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5" name="Date Placeholder 4"/>
          <p:cNvSpPr>
            <a:spLocks noGrp="1"/>
          </p:cNvSpPr>
          <p:nvPr>
            <p:ph type="dt" sz="half" idx="10"/>
          </p:nvPr>
        </p:nvSpPr>
        <p:spPr/>
        <p:txBody>
          <a:bodyPr/>
          <a:lstStyle/>
          <a:p>
            <a:fld id="{E0C72B68-D3DE-4D15-8775-7265D37D5442}" type="datetime1">
              <a:rPr/>
              <a:pPr/>
              <a:t>3/5/2008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A4A21382-D60C-42BF-80B2-71C971838E6F}" type="slidenum">
              <a:rPr/>
              <a:pPr/>
              <a:t>‹Nº›</a:t>
            </a:fld>
            <a:endParaRPr/>
          </a:p>
        </p:txBody>
      </p:sp>
      <p:sp>
        <p:nvSpPr>
          <p:cNvPr id="2" name="Title 1"/>
          <p:cNvSpPr>
            <a:spLocks noGrp="1"/>
          </p:cNvSpPr>
          <p:nvPr>
            <p:ph type="title"/>
          </p:nvPr>
        </p:nvSpPr>
        <p:spPr>
          <a:xfrm>
            <a:off x="1447800" y="609600"/>
            <a:ext cx="6629400" cy="1143000"/>
          </a:xfrm>
        </p:spPr>
        <p:txBody>
          <a:bodyPr/>
          <a:lstStyle/>
          <a:p>
            <a:r>
              <a:rPr lang="es-ES" smtClean="0"/>
              <a:t>Haga clic para modificar el estilo de título del patrón</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a:p>
        </p:txBody>
      </p:sp>
      <p:sp>
        <p:nvSpPr>
          <p:cNvPr id="3" name="Text Placeholder 2"/>
          <p:cNvSpPr>
            <a:spLocks noGrp="1"/>
          </p:cNvSpPr>
          <p:nvPr>
            <p:ph type="body" idx="1"/>
          </p:nvPr>
        </p:nvSpPr>
        <p:spPr>
          <a:xfrm rot="16200000">
            <a:off x="-870003" y="3147219"/>
            <a:ext cx="3429000" cy="639762"/>
          </a:xfrm>
          <a:prstGeom prst="rect">
            <a:avLst/>
          </a:prstGeom>
          <a:noFill/>
        </p:spPr>
        <p:txBody>
          <a:bodyPr anchor="ctr" anchorCtr="0">
            <a:scene3d>
              <a:camera prst="orthographicFront"/>
              <a:lightRig rig="threePt" dir="t"/>
            </a:scene3d>
            <a:sp3d extrusionH="25400">
              <a:bevelT w="12700" h="12700"/>
              <a:extrusionClr>
                <a:schemeClr val="bg1">
                  <a:lumMod val="10000"/>
                  <a:lumOff val="90000"/>
                </a:schemeClr>
              </a:extrusionClr>
            </a:sp3d>
          </a:bodyPr>
          <a:lstStyle>
            <a:lvl1pPr marL="0" indent="0" algn="ctr">
              <a:buNone/>
              <a:defRPr sz="1800" b="0">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66800" y="1755648"/>
            <a:ext cx="3200400" cy="3429000"/>
          </a:xfrm>
        </p:spPr>
        <p:txBody>
          <a:bodyPr>
            <a:noAutofit/>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5" name="Text Placeholder 4"/>
          <p:cNvSpPr>
            <a:spLocks noGrp="1"/>
          </p:cNvSpPr>
          <p:nvPr>
            <p:ph type="body" sz="quarter" idx="3"/>
          </p:nvPr>
        </p:nvSpPr>
        <p:spPr>
          <a:xfrm rot="16200000">
            <a:off x="3259278" y="3756819"/>
            <a:ext cx="3429000" cy="639762"/>
          </a:xfrm>
          <a:prstGeom prst="rect">
            <a:avLst/>
          </a:prstGeom>
          <a:noFill/>
        </p:spPr>
        <p:txBody>
          <a:bodyPr anchor="ctr" anchorCtr="0">
            <a:scene3d>
              <a:camera prst="orthographicFront"/>
              <a:lightRig rig="threePt" dir="t"/>
            </a:scene3d>
            <a:sp3d extrusionH="25400">
              <a:bevelT w="12700" h="12700"/>
              <a:extrusionClr>
                <a:schemeClr val="bg1">
                  <a:lumMod val="10000"/>
                  <a:lumOff val="90000"/>
                </a:schemeClr>
              </a:extrusionClr>
            </a:sp3d>
          </a:bodyPr>
          <a:lstStyle>
            <a:lvl1pPr marL="0" indent="0" algn="ctr">
              <a:buNone/>
              <a:defRPr sz="1800" b="0">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181600" y="2359152"/>
            <a:ext cx="3200400" cy="3429000"/>
          </a:xfrm>
        </p:spPr>
        <p:txBody>
          <a:bodyPr>
            <a:noAutofit/>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7" name="Date Placeholder 6"/>
          <p:cNvSpPr>
            <a:spLocks noGrp="1"/>
          </p:cNvSpPr>
          <p:nvPr>
            <p:ph type="dt" sz="half" idx="10"/>
          </p:nvPr>
        </p:nvSpPr>
        <p:spPr/>
        <p:txBody>
          <a:bodyPr/>
          <a:lstStyle/>
          <a:p>
            <a:fld id="{5199F8DD-171E-4103-BDCF-360604A90395}" type="datetime1">
              <a:rPr/>
              <a:pPr/>
              <a:t>3/5/2008</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A4A21382-D60C-42BF-80B2-71C971838E6F}" type="slidenum">
              <a:rPr/>
              <a:pPr/>
              <a:t>‹Nº›</a:t>
            </a:fld>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a:p>
        </p:txBody>
      </p:sp>
      <p:sp>
        <p:nvSpPr>
          <p:cNvPr id="3" name="Date Placeholder 2"/>
          <p:cNvSpPr>
            <a:spLocks noGrp="1"/>
          </p:cNvSpPr>
          <p:nvPr>
            <p:ph type="dt" sz="half" idx="10"/>
          </p:nvPr>
        </p:nvSpPr>
        <p:spPr/>
        <p:txBody>
          <a:bodyPr/>
          <a:lstStyle/>
          <a:p>
            <a:fld id="{F856A308-50E9-40BB-93A3-480D9EF55114}" type="datetime1">
              <a:rPr/>
              <a:pPr/>
              <a:t>3/5/2008</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A4A21382-D60C-42BF-80B2-71C971838E6F}" type="slidenum">
              <a:rPr/>
              <a:pPr/>
              <a:t>‹Nº›</a:t>
            </a:fld>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bg>
      <p:bgRef idx="1003">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BCA8AE-17A6-44FE-A8D6-2BACC4B287BB}" type="datetime1">
              <a:rPr/>
              <a:pPr/>
              <a:t>3/5/2008</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A4A21382-D60C-42BF-80B2-71C971838E6F}" type="slidenum">
              <a:rPr/>
              <a:pPr/>
              <a:t>‹Nº›</a:t>
            </a:fld>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84048"/>
            <a:ext cx="2130552" cy="3044952"/>
          </a:xfrm>
          <a:noFill/>
          <a:ln>
            <a:noFill/>
          </a:ln>
          <a:scene3d>
            <a:camera prst="orthographicFront"/>
            <a:lightRig rig="threePt" dir="t"/>
          </a:scene3d>
          <a:sp3d>
            <a:bevelT w="12700" h="12700"/>
          </a:sp3d>
        </p:spPr>
        <p:txBody>
          <a:bodyPr vert="horz" lIns="91440" tIns="45720" rIns="91440" bIns="45720" rtlCol="0" anchor="b">
            <a:noAutofit/>
            <a:scene3d>
              <a:camera prst="orthographicFront"/>
              <a:lightRig rig="threePt" dir="t"/>
            </a:scene3d>
            <a:sp3d extrusionH="25400">
              <a:bevelT w="12700" h="12700"/>
              <a:extrusionClr>
                <a:schemeClr val="bg1">
                  <a:lumMod val="10000"/>
                  <a:lumOff val="90000"/>
                </a:schemeClr>
              </a:extrusionClr>
            </a:sp3d>
          </a:bodyPr>
          <a:lstStyle>
            <a:lvl1pPr algn="l" defTabSz="914400" rtl="0" eaLnBrk="1" latinLnBrk="0" hangingPunct="1">
              <a:spcBef>
                <a:spcPct val="0"/>
              </a:spcBef>
              <a:buNone/>
              <a:defRPr sz="4000" kern="1200" spc="200" baseline="0">
                <a:solidFill>
                  <a:schemeClr val="tx1"/>
                </a:solidFill>
                <a:effectLst/>
                <a:latin typeface="+mj-lt"/>
                <a:ea typeface="+mj-ea"/>
                <a:cs typeface="+mj-cs"/>
              </a:defRPr>
            </a:lvl1pPr>
          </a:lstStyle>
          <a:p>
            <a:r>
              <a:rPr lang="es-ES" smtClean="0"/>
              <a:t>Haga clic para modificar el estilo de título del patrón</a:t>
            </a:r>
            <a:endParaRPr/>
          </a:p>
        </p:txBody>
      </p:sp>
      <p:sp>
        <p:nvSpPr>
          <p:cNvPr id="5" name="Date Placeholder 4"/>
          <p:cNvSpPr>
            <a:spLocks noGrp="1"/>
          </p:cNvSpPr>
          <p:nvPr>
            <p:ph type="dt" sz="half" idx="10"/>
          </p:nvPr>
        </p:nvSpPr>
        <p:spPr/>
        <p:txBody>
          <a:bodyPr/>
          <a:lstStyle/>
          <a:p>
            <a:fld id="{AAA1667D-E1E4-4A24-8096-9861A741B26D}" type="datetime1">
              <a:rPr/>
              <a:pPr/>
              <a:t>3/5/2008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A4A21382-D60C-42BF-80B2-71C971838E6F}" type="slidenum">
              <a:rPr/>
              <a:pPr/>
              <a:t>‹Nº›</a:t>
            </a:fld>
            <a:endParaRPr/>
          </a:p>
        </p:txBody>
      </p:sp>
      <p:grpSp>
        <p:nvGrpSpPr>
          <p:cNvPr id="23" name="Group 22"/>
          <p:cNvGrpSpPr/>
          <p:nvPr/>
        </p:nvGrpSpPr>
        <p:grpSpPr>
          <a:xfrm>
            <a:off x="4695702" y="2133600"/>
            <a:ext cx="4448298" cy="4018808"/>
            <a:chOff x="4695702" y="2133600"/>
            <a:chExt cx="4448298" cy="4018808"/>
          </a:xfrm>
        </p:grpSpPr>
        <p:sp>
          <p:nvSpPr>
            <p:cNvPr id="10" name="Oval 9"/>
            <p:cNvSpPr/>
            <p:nvPr/>
          </p:nvSpPr>
          <p:spPr>
            <a:xfrm>
              <a:off x="4695702" y="5048003"/>
              <a:ext cx="1104405" cy="1104405"/>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Oval 10"/>
            <p:cNvSpPr/>
            <p:nvPr/>
          </p:nvSpPr>
          <p:spPr>
            <a:xfrm>
              <a:off x="7065818" y="4572000"/>
              <a:ext cx="858982" cy="858982"/>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Oval 11"/>
            <p:cNvSpPr/>
            <p:nvPr/>
          </p:nvSpPr>
          <p:spPr>
            <a:xfrm>
              <a:off x="5339938" y="4894613"/>
              <a:ext cx="1043049" cy="1043049"/>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3" name="Oval 12"/>
            <p:cNvSpPr/>
            <p:nvPr/>
          </p:nvSpPr>
          <p:spPr>
            <a:xfrm>
              <a:off x="6693725" y="3048000"/>
              <a:ext cx="1840675" cy="1840675"/>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7916883" y="2133600"/>
              <a:ext cx="858982" cy="858982"/>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Oval 14"/>
            <p:cNvSpPr/>
            <p:nvPr/>
          </p:nvSpPr>
          <p:spPr>
            <a:xfrm>
              <a:off x="7824849" y="2685803"/>
              <a:ext cx="1043049" cy="1043049"/>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Oval 15"/>
            <p:cNvSpPr/>
            <p:nvPr/>
          </p:nvSpPr>
          <p:spPr>
            <a:xfrm>
              <a:off x="8653153" y="2869870"/>
              <a:ext cx="490847" cy="490847"/>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8" name="Oval 17"/>
            <p:cNvSpPr/>
            <p:nvPr/>
          </p:nvSpPr>
          <p:spPr>
            <a:xfrm>
              <a:off x="6552210" y="5120244"/>
              <a:ext cx="306779" cy="306779"/>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6781800" y="5562600"/>
              <a:ext cx="306779" cy="306779"/>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1" name="Oval 20"/>
            <p:cNvSpPr/>
            <p:nvPr/>
          </p:nvSpPr>
          <p:spPr>
            <a:xfrm>
              <a:off x="6705600" y="5181600"/>
              <a:ext cx="306779" cy="306779"/>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2" name="Oval 21"/>
            <p:cNvSpPr/>
            <p:nvPr/>
          </p:nvSpPr>
          <p:spPr>
            <a:xfrm>
              <a:off x="7073735" y="5120244"/>
              <a:ext cx="306779" cy="306779"/>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Content Placeholder 2"/>
          <p:cNvSpPr>
            <a:spLocks noGrp="1"/>
          </p:cNvSpPr>
          <p:nvPr>
            <p:ph idx="1"/>
          </p:nvPr>
        </p:nvSpPr>
        <p:spPr>
          <a:xfrm>
            <a:off x="2895600" y="927847"/>
            <a:ext cx="4114800" cy="4114800"/>
          </a:xfr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vert="horz" lIns="45720" tIns="91440" rIns="45720" bIns="45720" rtlCol="0" anchor="t" anchorCtr="0">
            <a:normAutofit/>
            <a:scene3d>
              <a:camera prst="orthographicFront"/>
              <a:lightRig rig="threePt" dir="t"/>
            </a:scene3d>
            <a:sp3d extrusionH="25400"/>
          </a:bodyPr>
          <a:lstStyle>
            <a:lvl1pPr marL="228600" indent="-228600" algn="l" defTabSz="914400" rtl="0" eaLnBrk="1" latinLnBrk="0" hangingPunct="1">
              <a:spcBef>
                <a:spcPts val="1800"/>
              </a:spcBef>
              <a:buFont typeface="Wingdings" pitchFamily="2" charset="2"/>
              <a:buChar char="l"/>
              <a:defRPr sz="1800" kern="1200">
                <a:solidFill>
                  <a:schemeClr val="lt1"/>
                </a:solidFill>
                <a:latin typeface="+mn-lt"/>
                <a:ea typeface="+mn-ea"/>
                <a:cs typeface="+mn-cs"/>
              </a:defRPr>
            </a:lvl1pPr>
            <a:lvl2pPr marL="511175" indent="-228600" algn="l" defTabSz="914400" rtl="0" eaLnBrk="1" latinLnBrk="0" hangingPunct="1">
              <a:spcBef>
                <a:spcPts val="1800"/>
              </a:spcBef>
              <a:buFont typeface="Arial" pitchFamily="34" charset="0"/>
              <a:buChar char="•"/>
              <a:defRPr sz="1600" kern="1200">
                <a:solidFill>
                  <a:schemeClr val="lt1"/>
                </a:solidFill>
                <a:latin typeface="+mn-lt"/>
                <a:ea typeface="+mn-ea"/>
                <a:cs typeface="+mn-cs"/>
              </a:defRPr>
            </a:lvl2pPr>
            <a:lvl3pPr marL="806450" indent="-228600" algn="l" defTabSz="914400" rtl="0" eaLnBrk="1" latinLnBrk="0" hangingPunct="1">
              <a:spcBef>
                <a:spcPts val="1800"/>
              </a:spcBef>
              <a:buFont typeface="Wingdings" pitchFamily="2" charset="2"/>
              <a:buChar char="l"/>
              <a:defRPr sz="1600" kern="1200">
                <a:solidFill>
                  <a:schemeClr val="lt1"/>
                </a:solidFill>
                <a:latin typeface="+mn-lt"/>
                <a:ea typeface="+mn-ea"/>
                <a:cs typeface="+mn-cs"/>
              </a:defRPr>
            </a:lvl3pPr>
            <a:lvl4pPr marL="1089025" indent="-228600" algn="l" defTabSz="914400" rtl="0" eaLnBrk="1" latinLnBrk="0" hangingPunct="1">
              <a:spcBef>
                <a:spcPts val="1800"/>
              </a:spcBef>
              <a:buFont typeface="Arial" pitchFamily="34" charset="0"/>
              <a:buChar char="•"/>
              <a:defRPr sz="1600" kern="1200">
                <a:solidFill>
                  <a:schemeClr val="lt1"/>
                </a:solidFill>
                <a:latin typeface="+mn-lt"/>
                <a:ea typeface="+mn-ea"/>
                <a:cs typeface="+mn-cs"/>
              </a:defRPr>
            </a:lvl4pPr>
            <a:lvl5pPr marL="1371600" indent="-228600" algn="l" defTabSz="914400" rtl="0" eaLnBrk="1" latinLnBrk="0" hangingPunct="1">
              <a:spcBef>
                <a:spcPts val="1800"/>
              </a:spcBef>
              <a:buFont typeface="Wingdings" pitchFamily="2" charset="2"/>
              <a:buChar char="l"/>
              <a:defRPr sz="1600" kern="1200">
                <a:solidFill>
                  <a:schemeClr val="lt1"/>
                </a:solidFill>
                <a:latin typeface="+mn-lt"/>
                <a:ea typeface="+mn-ea"/>
                <a:cs typeface="+mn-cs"/>
              </a:defRPr>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25" name="Oval 24"/>
          <p:cNvSpPr/>
          <p:nvPr/>
        </p:nvSpPr>
        <p:spPr>
          <a:xfrm>
            <a:off x="3886200" y="5638800"/>
            <a:ext cx="304800" cy="304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Text Placeholder 3"/>
          <p:cNvSpPr>
            <a:spLocks noGrp="1"/>
          </p:cNvSpPr>
          <p:nvPr>
            <p:ph type="body" sz="half" idx="2"/>
          </p:nvPr>
        </p:nvSpPr>
        <p:spPr>
          <a:xfrm>
            <a:off x="457199" y="4645152"/>
            <a:ext cx="2514600" cy="1600200"/>
          </a:xfrm>
          <a:solidFill>
            <a:schemeClr val="tx2">
              <a:alpha val="20000"/>
            </a:schemeClr>
          </a:solidFill>
          <a:ln>
            <a:noFill/>
          </a:ln>
        </p:spPr>
        <p:txBody>
          <a:bodyPr vert="horz" lIns="0" tIns="45720" rIns="0" bIns="45720" rtlCol="0" anchor="t" anchorCtr="0">
            <a:normAutofit/>
            <a:scene3d>
              <a:camera prst="orthographicFront"/>
              <a:lightRig rig="threePt" dir="t"/>
            </a:scene3d>
            <a:sp3d extrusionH="25400"/>
          </a:bodyPr>
          <a:lstStyle>
            <a:lvl1pPr marL="0" indent="0" algn="ctr">
              <a:buNone/>
              <a:defRPr sz="14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1800"/>
              </a:spcBef>
              <a:buFont typeface="Wingdings" pitchFamily="2" charset="2"/>
              <a:buNone/>
            </a:pPr>
            <a:r>
              <a:rPr lang="es-ES" smtClean="0"/>
              <a:t>Haga clic para modificar el estilo de texto del patrón</a:t>
            </a:r>
          </a:p>
        </p:txBody>
      </p:sp>
      <p:sp>
        <p:nvSpPr>
          <p:cNvPr id="26" name="Oval 25"/>
          <p:cNvSpPr/>
          <p:nvPr/>
        </p:nvSpPr>
        <p:spPr>
          <a:xfrm>
            <a:off x="3319153" y="5147953"/>
            <a:ext cx="186047" cy="186047"/>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4" name="Oval 23"/>
          <p:cNvSpPr/>
          <p:nvPr/>
        </p:nvSpPr>
        <p:spPr>
          <a:xfrm>
            <a:off x="3225024" y="5103129"/>
            <a:ext cx="186047" cy="186047"/>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2133600" cy="3048000"/>
          </a:xfrm>
          <a:noFill/>
          <a:ln>
            <a:noFill/>
          </a:ln>
          <a:scene3d>
            <a:camera prst="orthographicFront"/>
            <a:lightRig rig="threePt" dir="t"/>
          </a:scene3d>
          <a:sp3d>
            <a:bevelT w="12700" h="12700"/>
          </a:sp3d>
        </p:spPr>
        <p:txBody>
          <a:bodyPr anchor="b">
            <a:noAutofit/>
          </a:bodyPr>
          <a:lstStyle>
            <a:lvl1pPr algn="l">
              <a:defRPr sz="4000" kern="1200" spc="200" baseline="0">
                <a:solidFill>
                  <a:schemeClr val="tx1"/>
                </a:solidFill>
                <a:effectLst/>
                <a:latin typeface="+mj-lt"/>
                <a:ea typeface="+mj-ea"/>
                <a:cs typeface="+mj-cs"/>
              </a:defRPr>
            </a:lvl1pPr>
          </a:lstStyle>
          <a:p>
            <a:r>
              <a:rPr lang="es-ES" smtClean="0"/>
              <a:t>Haga clic para modificar el estilo de título del patrón</a:t>
            </a:r>
            <a:endParaRPr/>
          </a:p>
        </p:txBody>
      </p:sp>
      <p:sp>
        <p:nvSpPr>
          <p:cNvPr id="4" name="Text Placeholder 3"/>
          <p:cNvSpPr>
            <a:spLocks noGrp="1"/>
          </p:cNvSpPr>
          <p:nvPr>
            <p:ph type="body" sz="half" idx="2"/>
          </p:nvPr>
        </p:nvSpPr>
        <p:spPr>
          <a:xfrm>
            <a:off x="457200" y="4648200"/>
            <a:ext cx="3200400" cy="1524000"/>
          </a:xfrm>
        </p:spPr>
        <p:txBody>
          <a:bodyPr lIns="0" rIns="0">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B700348-8346-46E7-9CC2-98F108BF95F5}" type="datetime1">
              <a:rPr/>
              <a:pPr/>
              <a:t>3/5/2008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A4A21382-D60C-42BF-80B2-71C971838E6F}" type="slidenum">
              <a:rPr/>
              <a:pPr/>
              <a:t>‹Nº›</a:t>
            </a:fld>
            <a:endParaRPr/>
          </a:p>
        </p:txBody>
      </p:sp>
      <p:grpSp>
        <p:nvGrpSpPr>
          <p:cNvPr id="22" name="Group 21"/>
          <p:cNvGrpSpPr/>
          <p:nvPr/>
        </p:nvGrpSpPr>
        <p:grpSpPr>
          <a:xfrm>
            <a:off x="3775364" y="2133600"/>
            <a:ext cx="5368636" cy="4724400"/>
            <a:chOff x="0" y="0"/>
            <a:chExt cx="2222500" cy="1955800"/>
          </a:xfrm>
        </p:grpSpPr>
        <p:sp>
          <p:nvSpPr>
            <p:cNvPr id="8" name="Oval 7"/>
            <p:cNvSpPr/>
            <p:nvPr/>
          </p:nvSpPr>
          <p:spPr>
            <a:xfrm>
              <a:off x="685800" y="1524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Oval 8"/>
            <p:cNvSpPr/>
            <p:nvPr/>
          </p:nvSpPr>
          <p:spPr>
            <a:xfrm>
              <a:off x="381000" y="12065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685800" y="9144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Oval 10"/>
            <p:cNvSpPr/>
            <p:nvPr/>
          </p:nvSpPr>
          <p:spPr>
            <a:xfrm>
              <a:off x="647700" y="11430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Oval 11"/>
            <p:cNvSpPr/>
            <p:nvPr/>
          </p:nvSpPr>
          <p:spPr>
            <a:xfrm>
              <a:off x="457200" y="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1714500" y="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1676400" y="2286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Oval 14"/>
            <p:cNvSpPr/>
            <p:nvPr/>
          </p:nvSpPr>
          <p:spPr>
            <a:xfrm>
              <a:off x="2019300" y="3048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Oval 15"/>
            <p:cNvSpPr/>
            <p:nvPr/>
          </p:nvSpPr>
          <p:spPr>
            <a:xfrm>
              <a:off x="1028700" y="15240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Oval 16"/>
            <p:cNvSpPr/>
            <p:nvPr/>
          </p:nvSpPr>
          <p:spPr>
            <a:xfrm>
              <a:off x="889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Oval 17"/>
            <p:cNvSpPr/>
            <p:nvPr/>
          </p:nvSpPr>
          <p:spPr>
            <a:xfrm>
              <a:off x="914400" y="17526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Oval 18"/>
            <p:cNvSpPr/>
            <p:nvPr/>
          </p:nvSpPr>
          <p:spPr>
            <a:xfrm>
              <a:off x="0" y="12446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152400" y="10922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1" name="Oval 20"/>
            <p:cNvSpPr/>
            <p:nvPr/>
          </p:nvSpPr>
          <p:spPr>
            <a:xfrm>
              <a:off x="3048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Picture Placeholder 2"/>
          <p:cNvSpPr>
            <a:spLocks noGrp="1"/>
          </p:cNvSpPr>
          <p:nvPr>
            <p:ph type="pic" idx="1"/>
          </p:nvPr>
        </p:nvSpPr>
        <p:spPr>
          <a:xfrm>
            <a:off x="2514600" y="685800"/>
            <a:ext cx="4572000" cy="45720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25400"/>
          </a:bodyP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47800" y="609600"/>
            <a:ext cx="6629400" cy="1143000"/>
          </a:xfrm>
          <a:prstGeom prst="rect">
            <a:avLst/>
          </a:prstGeom>
        </p:spPr>
        <p:txBody>
          <a:bodyPr vert="horz" lIns="91440" tIns="45720" rIns="91440" bIns="45720" rtlCol="0" anchor="ctr">
            <a:normAutofit/>
            <a:scene3d>
              <a:camera prst="orthographicFront"/>
              <a:lightRig rig="threePt" dir="t"/>
            </a:scene3d>
            <a:sp3d extrusionH="25400">
              <a:bevelT w="12700" h="12700"/>
              <a:extrusionClr>
                <a:schemeClr val="bg1">
                  <a:lumMod val="10000"/>
                  <a:lumOff val="90000"/>
                </a:schemeClr>
              </a:extrusionClr>
            </a:sp3d>
          </a:bodyPr>
          <a:lstStyle/>
          <a:p>
            <a:r>
              <a:rPr lang="es-ES" smtClean="0"/>
              <a:t>Haga clic para modificar el estilo de título del patrón</a:t>
            </a:r>
            <a:endParaRPr/>
          </a:p>
        </p:txBody>
      </p:sp>
      <p:sp>
        <p:nvSpPr>
          <p:cNvPr id="3" name="Text Placeholder 2"/>
          <p:cNvSpPr>
            <a:spLocks noGrp="1"/>
          </p:cNvSpPr>
          <p:nvPr>
            <p:ph type="body" idx="1"/>
          </p:nvPr>
        </p:nvSpPr>
        <p:spPr>
          <a:xfrm>
            <a:off x="1447800" y="1901952"/>
            <a:ext cx="6629400" cy="4224528"/>
          </a:xfrm>
          <a:prstGeom prst="ellipse">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p:style>
        <p:txBody>
          <a:bodyPr vert="horz" lIns="45720" tIns="45720" rIns="45720" bIns="45720" rtlCol="0" anchor="t" anchorCtr="0">
            <a:normAutofit/>
            <a:scene3d>
              <a:camera prst="orthographicFront"/>
              <a:lightRig rig="threePt" dir="t"/>
            </a:scene3d>
            <a:sp3d extrusionH="25400"/>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Date Placeholder 3"/>
          <p:cNvSpPr>
            <a:spLocks noGrp="1"/>
          </p:cNvSpPr>
          <p:nvPr>
            <p:ph type="dt" sz="half" idx="2"/>
          </p:nvPr>
        </p:nvSpPr>
        <p:spPr>
          <a:xfrm>
            <a:off x="457200" y="6521824"/>
            <a:ext cx="2133600" cy="259976"/>
          </a:xfrm>
          <a:prstGeom prst="rect">
            <a:avLst/>
          </a:prstGeom>
        </p:spPr>
        <p:txBody>
          <a:bodyPr vert="horz" lIns="91440" tIns="45720" rIns="91440" bIns="45720" rtlCol="0" anchor="ctr"/>
          <a:lstStyle>
            <a:lvl1pPr algn="l">
              <a:defRPr sz="1100">
                <a:solidFill>
                  <a:schemeClr val="tx1">
                    <a:tint val="75000"/>
                  </a:schemeClr>
                </a:solidFill>
              </a:defRPr>
            </a:lvl1pPr>
          </a:lstStyle>
          <a:p>
            <a:fld id="{2B76A05E-13CC-4D8D-8C18-087C8EABDD89}" type="datetime1">
              <a:rPr/>
              <a:pPr/>
              <a:t>3/5/2008</a:t>
            </a:fld>
            <a:endParaRPr/>
          </a:p>
        </p:txBody>
      </p:sp>
      <p:sp>
        <p:nvSpPr>
          <p:cNvPr id="5" name="Footer Placeholder 4"/>
          <p:cNvSpPr>
            <a:spLocks noGrp="1"/>
          </p:cNvSpPr>
          <p:nvPr>
            <p:ph type="ftr" sz="quarter" idx="3"/>
          </p:nvPr>
        </p:nvSpPr>
        <p:spPr>
          <a:xfrm>
            <a:off x="3124200" y="6521824"/>
            <a:ext cx="2895600" cy="259976"/>
          </a:xfrm>
          <a:prstGeom prst="rect">
            <a:avLst/>
          </a:prstGeom>
        </p:spPr>
        <p:txBody>
          <a:bodyPr vert="horz" lIns="91440" tIns="45720" rIns="91440" bIns="45720" rtlCol="0" anchor="ctr"/>
          <a:lstStyle>
            <a:lvl1pPr algn="ctr">
              <a:defRPr sz="110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6553200" y="6521824"/>
            <a:ext cx="2133600" cy="259976"/>
          </a:xfrm>
          <a:prstGeom prst="rect">
            <a:avLst/>
          </a:prstGeom>
        </p:spPr>
        <p:txBody>
          <a:bodyPr vert="horz" lIns="91440" tIns="45720" rIns="91440" bIns="45720" rtlCol="0" anchor="ctr"/>
          <a:lstStyle>
            <a:lvl1pPr algn="r">
              <a:defRPr sz="1100">
                <a:solidFill>
                  <a:schemeClr val="tx1">
                    <a:tint val="75000"/>
                  </a:schemeClr>
                </a:solidFill>
              </a:defRPr>
            </a:lvl1pPr>
          </a:lstStyle>
          <a:p>
            <a:fld id="{A4A21382-D60C-42BF-80B2-71C971838E6F}" type="slidenum">
              <a:rPr/>
              <a:pPr/>
              <a:t>‹Nº›</a:t>
            </a:fld>
            <a:endParaRPr/>
          </a:p>
        </p:txBody>
      </p:sp>
      <p:sp>
        <p:nvSpPr>
          <p:cNvPr id="59" name="Oval 58"/>
          <p:cNvSpPr/>
          <p:nvPr/>
        </p:nvSpPr>
        <p:spPr>
          <a:xfrm>
            <a:off x="685800" y="1524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2" name="Oval 61"/>
          <p:cNvSpPr/>
          <p:nvPr/>
        </p:nvSpPr>
        <p:spPr>
          <a:xfrm>
            <a:off x="381000" y="12065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3" name="Oval 62"/>
          <p:cNvSpPr/>
          <p:nvPr/>
        </p:nvSpPr>
        <p:spPr>
          <a:xfrm>
            <a:off x="685800" y="9144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4" name="Oval 63"/>
          <p:cNvSpPr/>
          <p:nvPr/>
        </p:nvSpPr>
        <p:spPr>
          <a:xfrm>
            <a:off x="647700" y="11430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5" name="Oval 64"/>
          <p:cNvSpPr/>
          <p:nvPr/>
        </p:nvSpPr>
        <p:spPr>
          <a:xfrm>
            <a:off x="457200" y="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6" name="Oval 65"/>
          <p:cNvSpPr/>
          <p:nvPr/>
        </p:nvSpPr>
        <p:spPr>
          <a:xfrm>
            <a:off x="1714500" y="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7" name="Oval 66"/>
          <p:cNvSpPr/>
          <p:nvPr/>
        </p:nvSpPr>
        <p:spPr>
          <a:xfrm>
            <a:off x="1676400" y="2286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8" name="Oval 67"/>
          <p:cNvSpPr/>
          <p:nvPr/>
        </p:nvSpPr>
        <p:spPr>
          <a:xfrm>
            <a:off x="2019300" y="3048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9" name="Oval 68"/>
          <p:cNvSpPr/>
          <p:nvPr/>
        </p:nvSpPr>
        <p:spPr>
          <a:xfrm>
            <a:off x="1028700" y="15240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0" name="Oval 69"/>
          <p:cNvSpPr/>
          <p:nvPr/>
        </p:nvSpPr>
        <p:spPr>
          <a:xfrm>
            <a:off x="889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1" name="Oval 70"/>
          <p:cNvSpPr/>
          <p:nvPr/>
        </p:nvSpPr>
        <p:spPr>
          <a:xfrm>
            <a:off x="914400" y="17526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2" name="Oval 71"/>
          <p:cNvSpPr/>
          <p:nvPr/>
        </p:nvSpPr>
        <p:spPr>
          <a:xfrm>
            <a:off x="0" y="12446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3" name="Oval 72"/>
          <p:cNvSpPr/>
          <p:nvPr/>
        </p:nvSpPr>
        <p:spPr>
          <a:xfrm>
            <a:off x="152400" y="10922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74" name="Oval 73"/>
          <p:cNvSpPr/>
          <p:nvPr/>
        </p:nvSpPr>
        <p:spPr>
          <a:xfrm>
            <a:off x="3048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7" name="Oval 76"/>
          <p:cNvSpPr/>
          <p:nvPr/>
        </p:nvSpPr>
        <p:spPr>
          <a:xfrm rot="6197586" flipV="1">
            <a:off x="7932464" y="5568366"/>
            <a:ext cx="914400" cy="914400"/>
          </a:xfrm>
          <a:prstGeom prst="ellipse">
            <a:avLst/>
          </a:prstGeom>
          <a:solidFill>
            <a:schemeClr val="tx2">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0" name="Oval 79"/>
          <p:cNvSpPr/>
          <p:nvPr/>
        </p:nvSpPr>
        <p:spPr>
          <a:xfrm rot="6197586" flipV="1">
            <a:off x="8633992" y="4734233"/>
            <a:ext cx="457200" cy="457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81" name="Oval 80"/>
          <p:cNvSpPr/>
          <p:nvPr/>
        </p:nvSpPr>
        <p:spPr>
          <a:xfrm rot="6197586" flipV="1">
            <a:off x="8292676" y="4953384"/>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2" name="Oval 81"/>
          <p:cNvSpPr/>
          <p:nvPr/>
        </p:nvSpPr>
        <p:spPr>
          <a:xfrm rot="6197586" flipV="1">
            <a:off x="8514131" y="4976607"/>
            <a:ext cx="431800" cy="431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3" name="Oval 82"/>
          <p:cNvSpPr/>
          <p:nvPr/>
        </p:nvSpPr>
        <p:spPr>
          <a:xfrm rot="6197586" flipV="1">
            <a:off x="7856272" y="5295370"/>
            <a:ext cx="762000" cy="762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84" name="Oval 83"/>
          <p:cNvSpPr/>
          <p:nvPr/>
        </p:nvSpPr>
        <p:spPr>
          <a:xfrm rot="6197586" flipV="1">
            <a:off x="199818" y="5914818"/>
            <a:ext cx="216774" cy="216774"/>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5" name="Oval 84"/>
          <p:cNvSpPr/>
          <p:nvPr/>
        </p:nvSpPr>
        <p:spPr>
          <a:xfrm rot="6197586" flipV="1">
            <a:off x="7387699" y="5767494"/>
            <a:ext cx="431800" cy="431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6" name="Oval 85"/>
          <p:cNvSpPr/>
          <p:nvPr/>
        </p:nvSpPr>
        <p:spPr>
          <a:xfrm rot="6197586" flipV="1">
            <a:off x="7412357" y="6095509"/>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87" name="Oval 86"/>
          <p:cNvSpPr/>
          <p:nvPr/>
        </p:nvSpPr>
        <p:spPr>
          <a:xfrm rot="6197586" flipV="1">
            <a:off x="7638907" y="6462226"/>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8" name="Oval 87"/>
          <p:cNvSpPr/>
          <p:nvPr/>
        </p:nvSpPr>
        <p:spPr>
          <a:xfrm rot="6197586" flipV="1">
            <a:off x="8607584" y="43843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9" name="Oval 88"/>
          <p:cNvSpPr/>
          <p:nvPr/>
        </p:nvSpPr>
        <p:spPr>
          <a:xfrm rot="6197586" flipV="1">
            <a:off x="7887663" y="6403551"/>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0" name="Oval 89"/>
          <p:cNvSpPr/>
          <p:nvPr/>
        </p:nvSpPr>
        <p:spPr>
          <a:xfrm rot="6197586" flipV="1">
            <a:off x="8801061" y="4338664"/>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1" name="Oval 90"/>
          <p:cNvSpPr/>
          <p:nvPr/>
        </p:nvSpPr>
        <p:spPr>
          <a:xfrm rot="6197586" flipV="1">
            <a:off x="8617702" y="4451939"/>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2" name="Oval 91"/>
          <p:cNvSpPr/>
          <p:nvPr/>
        </p:nvSpPr>
        <p:spPr>
          <a:xfrm rot="6197586" flipV="1">
            <a:off x="8557941" y="4594415"/>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5" name="Oval 94"/>
          <p:cNvSpPr/>
          <p:nvPr/>
        </p:nvSpPr>
        <p:spPr>
          <a:xfrm rot="6197586" flipV="1">
            <a:off x="243115" y="6241508"/>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6" name="Oval 95"/>
          <p:cNvSpPr/>
          <p:nvPr/>
        </p:nvSpPr>
        <p:spPr>
          <a:xfrm rot="6197586" flipV="1">
            <a:off x="436592" y="6195872"/>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7" name="Oval 96"/>
          <p:cNvSpPr/>
          <p:nvPr/>
        </p:nvSpPr>
        <p:spPr>
          <a:xfrm rot="6197586" flipV="1">
            <a:off x="253233" y="6309147"/>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8" name="Oval 97"/>
          <p:cNvSpPr/>
          <p:nvPr/>
        </p:nvSpPr>
        <p:spPr>
          <a:xfrm rot="6197586" flipV="1">
            <a:off x="193472" y="6451623"/>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dk1" tx1="lt1" bg2="dk2" tx2="lt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61" r:id="rId10"/>
    <p:sldLayoutId id="2147483662" r:id="rId11"/>
    <p:sldLayoutId id="2147483658" r:id="rId12"/>
    <p:sldLayoutId id="2147483659" r:id="rId13"/>
  </p:sldLayoutIdLst>
  <p:hf sldNum="0" hdr="0" ftr="0" dt="0"/>
  <p:txStyles>
    <p:titleStyle>
      <a:lvl1pPr algn="l" defTabSz="914400" rtl="0" eaLnBrk="1" latinLnBrk="0" hangingPunct="1">
        <a:spcBef>
          <a:spcPct val="0"/>
        </a:spcBef>
        <a:buNone/>
        <a:defRPr sz="4000" kern="1200" spc="200" baseline="0">
          <a:solidFill>
            <a:schemeClr val="tx1"/>
          </a:solidFill>
          <a:effectLst/>
          <a:latin typeface="+mj-lt"/>
          <a:ea typeface="+mj-ea"/>
          <a:cs typeface="+mj-cs"/>
        </a:defRPr>
      </a:lvl1pPr>
    </p:titleStyle>
    <p:bodyStyle>
      <a:lvl1pPr marL="228600" indent="-228600" algn="l" defTabSz="914400" rtl="0" eaLnBrk="1" latinLnBrk="0" hangingPunct="1">
        <a:spcBef>
          <a:spcPts val="1800"/>
        </a:spcBef>
        <a:buFont typeface="Wingdings" pitchFamily="2" charset="2"/>
        <a:buChar char=""/>
        <a:defRPr sz="1800" kern="1200">
          <a:solidFill>
            <a:schemeClr val="tx1"/>
          </a:solidFill>
          <a:effectLst>
            <a:outerShdw blurRad="76200" sx="101000" sy="101000" algn="ctr" rotWithShape="0">
              <a:schemeClr val="tx1">
                <a:lumMod val="85000"/>
                <a:alpha val="40000"/>
              </a:schemeClr>
            </a:outerShdw>
          </a:effectLst>
          <a:latin typeface="+mn-lt"/>
          <a:ea typeface="+mn-ea"/>
          <a:cs typeface="+mn-cs"/>
        </a:defRPr>
      </a:lvl1pPr>
      <a:lvl2pPr marL="514350" indent="-228600" algn="l" defTabSz="914400" rtl="0" eaLnBrk="1" latinLnBrk="0" hangingPunct="1">
        <a:spcBef>
          <a:spcPts val="1000"/>
        </a:spcBef>
        <a:buFont typeface="Arial" pitchFamily="34" charset="0"/>
        <a:buChar char="•"/>
        <a:defRPr sz="1800" kern="1200">
          <a:solidFill>
            <a:schemeClr val="tx1"/>
          </a:solidFill>
          <a:effectLst>
            <a:outerShdw blurRad="76200" sx="101000" sy="101000" algn="ctr" rotWithShape="0">
              <a:schemeClr val="tx1">
                <a:lumMod val="85000"/>
                <a:alpha val="40000"/>
              </a:schemeClr>
            </a:outerShdw>
          </a:effectLst>
          <a:latin typeface="+mn-lt"/>
          <a:ea typeface="+mn-ea"/>
          <a:cs typeface="+mn-cs"/>
        </a:defRPr>
      </a:lvl2pPr>
      <a:lvl3pPr marL="806450" indent="-228600" algn="l" defTabSz="914400" rtl="0" eaLnBrk="1" latinLnBrk="0" hangingPunct="1">
        <a:spcBef>
          <a:spcPts val="1000"/>
        </a:spcBef>
        <a:buFont typeface="Wingdings" pitchFamily="2" charset="2"/>
        <a:buChar char=""/>
        <a:defRPr sz="1800" kern="1200">
          <a:solidFill>
            <a:schemeClr val="tx1"/>
          </a:solidFill>
          <a:effectLst>
            <a:outerShdw blurRad="76200" sx="101000" sy="101000" algn="ctr" rotWithShape="0">
              <a:schemeClr val="tx1">
                <a:lumMod val="85000"/>
                <a:alpha val="40000"/>
              </a:schemeClr>
            </a:outerShdw>
          </a:effectLst>
          <a:latin typeface="+mn-lt"/>
          <a:ea typeface="+mn-ea"/>
          <a:cs typeface="+mn-cs"/>
        </a:defRPr>
      </a:lvl3pPr>
      <a:lvl4pPr marL="1089025" indent="-228600" algn="l" defTabSz="914400" rtl="0" eaLnBrk="1" latinLnBrk="0" hangingPunct="1">
        <a:spcBef>
          <a:spcPts val="1000"/>
        </a:spcBef>
        <a:buFont typeface="Arial" pitchFamily="34" charset="0"/>
        <a:buChar char="•"/>
        <a:defRPr sz="1800" kern="1200">
          <a:solidFill>
            <a:schemeClr val="tx1"/>
          </a:solidFill>
          <a:effectLst>
            <a:outerShdw blurRad="76200" sx="101000" sy="101000" algn="ctr" rotWithShape="0">
              <a:schemeClr val="tx1">
                <a:lumMod val="85000"/>
                <a:alpha val="40000"/>
              </a:schemeClr>
            </a:outerShdw>
          </a:effectLst>
          <a:latin typeface="+mn-lt"/>
          <a:ea typeface="+mn-ea"/>
          <a:cs typeface="+mn-cs"/>
        </a:defRPr>
      </a:lvl4pPr>
      <a:lvl5pPr marL="1371600" indent="-228600" algn="l" defTabSz="914400" rtl="0" eaLnBrk="1" latinLnBrk="0" hangingPunct="1">
        <a:spcBef>
          <a:spcPts val="1000"/>
        </a:spcBef>
        <a:buFont typeface="Wingdings" pitchFamily="2" charset="2"/>
        <a:buChar char="l"/>
        <a:defRPr sz="1800" kern="1200">
          <a:solidFill>
            <a:schemeClr val="tx1"/>
          </a:solidFill>
          <a:effectLst>
            <a:outerShdw blurRad="76200" sx="101000" sy="101000" algn="ctr" rotWithShape="0">
              <a:schemeClr val="tx1">
                <a:lumMod val="85000"/>
                <a:alpha val="40000"/>
              </a:schemeClr>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1772816"/>
            <a:ext cx="7846640" cy="2153121"/>
          </a:xfrm>
        </p:spPr>
        <p:txBody>
          <a:bodyPr>
            <a:normAutofit/>
          </a:bodyPr>
          <a:lstStyle/>
          <a:p>
            <a:pPr algn="ctr"/>
            <a:r>
              <a:rPr lang="es-ES" dirty="0" smtClean="0"/>
              <a:t>Aspectos en común:</a:t>
            </a:r>
            <a:br>
              <a:rPr lang="es-ES" dirty="0" smtClean="0"/>
            </a:br>
            <a:r>
              <a:rPr lang="es-ES" dirty="0" smtClean="0"/>
              <a:t>Lo aprendido durante las semanas de prácticas</a:t>
            </a:r>
            <a:endParaRPr lang="es-ES" dirty="0"/>
          </a:p>
        </p:txBody>
      </p:sp>
      <p:sp>
        <p:nvSpPr>
          <p:cNvPr id="3" name="2 Subtítulo"/>
          <p:cNvSpPr>
            <a:spLocks noGrp="1"/>
          </p:cNvSpPr>
          <p:nvPr>
            <p:ph type="subTitle" idx="1"/>
          </p:nvPr>
        </p:nvSpPr>
        <p:spPr>
          <a:xfrm>
            <a:off x="4499992" y="4869160"/>
            <a:ext cx="4432300" cy="1752600"/>
          </a:xfrm>
        </p:spPr>
        <p:txBody>
          <a:bodyPr>
            <a:normAutofit/>
          </a:bodyPr>
          <a:lstStyle/>
          <a:p>
            <a:r>
              <a:rPr lang="es-ES" dirty="0" smtClean="0"/>
              <a:t>Equipo 5:</a:t>
            </a:r>
          </a:p>
          <a:p>
            <a:r>
              <a:rPr lang="es-ES" dirty="0" smtClean="0"/>
              <a:t>Castillo, F., Contreras, P., Mena, P. y Uribe, M.</a:t>
            </a:r>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josempelaez.files.wordpress.com/2009/04/teamwork-puzzle.jpg"/>
          <p:cNvPicPr>
            <a:picLocks noChangeAspect="1" noChangeArrowheads="1"/>
          </p:cNvPicPr>
          <p:nvPr/>
        </p:nvPicPr>
        <p:blipFill>
          <a:blip r:embed="rId2" cstate="print">
            <a:lum contrast="-40000"/>
          </a:blip>
          <a:srcRect/>
          <a:stretch>
            <a:fillRect/>
          </a:stretch>
        </p:blipFill>
        <p:spPr bwMode="auto">
          <a:xfrm>
            <a:off x="0" y="1889448"/>
            <a:ext cx="4968552" cy="4968552"/>
          </a:xfrm>
          <a:prstGeom prst="ellipse">
            <a:avLst/>
          </a:prstGeom>
          <a:ln>
            <a:noFill/>
          </a:ln>
          <a:effectLst>
            <a:softEdge rad="112500"/>
          </a:effectLst>
        </p:spPr>
      </p:pic>
      <p:pic>
        <p:nvPicPr>
          <p:cNvPr id="5" name="Picture 4" descr="http://m1.paperblog.com/i/61/612164/curso-gestion-organizacion-del-tiempo-trabajo-L-21pHf8.jpeg"/>
          <p:cNvPicPr>
            <a:picLocks noChangeAspect="1" noChangeArrowheads="1"/>
          </p:cNvPicPr>
          <p:nvPr/>
        </p:nvPicPr>
        <p:blipFill>
          <a:blip r:embed="rId3" cstate="print">
            <a:lum contrast="-40000"/>
          </a:blip>
          <a:srcRect/>
          <a:stretch>
            <a:fillRect/>
          </a:stretch>
        </p:blipFill>
        <p:spPr bwMode="auto">
          <a:xfrm>
            <a:off x="4932040" y="1628800"/>
            <a:ext cx="4025197" cy="2978646"/>
          </a:xfrm>
          <a:prstGeom prst="ellipse">
            <a:avLst/>
          </a:prstGeom>
          <a:ln>
            <a:noFill/>
          </a:ln>
          <a:effectLst>
            <a:softEdge rad="112500"/>
          </a:effectLst>
        </p:spPr>
      </p:pic>
      <p:sp>
        <p:nvSpPr>
          <p:cNvPr id="2" name="1 Título"/>
          <p:cNvSpPr>
            <a:spLocks noGrp="1"/>
          </p:cNvSpPr>
          <p:nvPr>
            <p:ph type="title"/>
          </p:nvPr>
        </p:nvSpPr>
        <p:spPr/>
        <p:txBody>
          <a:bodyPr/>
          <a:lstStyle/>
          <a:p>
            <a:r>
              <a:rPr lang="es-ES" dirty="0" smtClean="0"/>
              <a:t>Organización.</a:t>
            </a:r>
            <a:endParaRPr lang="es-ES" dirty="0"/>
          </a:p>
        </p:txBody>
      </p:sp>
      <p:sp>
        <p:nvSpPr>
          <p:cNvPr id="3" name="2 Marcador de contenido"/>
          <p:cNvSpPr>
            <a:spLocks noGrp="1"/>
          </p:cNvSpPr>
          <p:nvPr>
            <p:ph idx="1"/>
          </p:nvPr>
        </p:nvSpPr>
        <p:spPr/>
        <p:txBody>
          <a:bodyPr/>
          <a:lstStyle/>
          <a:p>
            <a:pPr algn="ctr">
              <a:buNone/>
            </a:pPr>
            <a:endParaRPr lang="es-MX" sz="2000" b="1" dirty="0" smtClean="0">
              <a:effectLst>
                <a:outerShdw blurRad="38100" dist="38100" dir="2700000" algn="tl">
                  <a:srgbClr val="000000">
                    <a:alpha val="43137"/>
                  </a:srgbClr>
                </a:outerShdw>
              </a:effectLst>
            </a:endParaRPr>
          </a:p>
          <a:p>
            <a:pPr algn="ctr">
              <a:buNone/>
            </a:pPr>
            <a:endParaRPr lang="es-MX" sz="2000" b="1" dirty="0" smtClean="0">
              <a:effectLst>
                <a:outerShdw blurRad="38100" dist="38100" dir="2700000" algn="tl">
                  <a:srgbClr val="000000">
                    <a:alpha val="43137"/>
                  </a:srgbClr>
                </a:outerShdw>
              </a:effectLst>
            </a:endParaRPr>
          </a:p>
          <a:p>
            <a:pPr algn="ctr">
              <a:buNone/>
            </a:pPr>
            <a:r>
              <a:rPr lang="es-MX" sz="2000" b="1" dirty="0" smtClean="0">
                <a:solidFill>
                  <a:srgbClr val="FFFF71"/>
                </a:solidFill>
                <a:effectLst>
                  <a:outerShdw blurRad="38100" dist="38100" dir="2700000" algn="tl">
                    <a:srgbClr val="000000">
                      <a:alpha val="43137"/>
                    </a:srgbClr>
                  </a:outerShdw>
                </a:effectLst>
              </a:rPr>
              <a:t>Al </a:t>
            </a:r>
            <a:r>
              <a:rPr lang="es-MX" sz="2000" b="1" dirty="0" smtClean="0">
                <a:solidFill>
                  <a:srgbClr val="FFFF71"/>
                </a:solidFill>
                <a:effectLst>
                  <a:outerShdw blurRad="38100" dist="38100" dir="2700000" algn="tl">
                    <a:srgbClr val="000000">
                      <a:alpha val="43137"/>
                    </a:srgbClr>
                  </a:outerShdw>
                </a:effectLst>
              </a:rPr>
              <a:t>hacer uso de la gestión del tiempo en el aula, se aumenta el tiempo académico</a:t>
            </a:r>
            <a:r>
              <a:rPr lang="es-MX" sz="2000" dirty="0" smtClean="0">
                <a:solidFill>
                  <a:srgbClr val="FFFF71"/>
                </a:solidFill>
              </a:rPr>
              <a:t>.</a:t>
            </a:r>
            <a:endParaRPr lang="es-ES" sz="2000" dirty="0">
              <a:solidFill>
                <a:srgbClr val="FFFF7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images03.olx.es/ui/8/39/00/1280073055_106803900_1-Fotos-de--Clases-a-domicilio-de-repaso-y-preparacion-de-ESO-Bachiller-Ciclos-Adultos.jpg"/>
          <p:cNvPicPr>
            <a:picLocks noChangeAspect="1" noChangeArrowheads="1"/>
          </p:cNvPicPr>
          <p:nvPr/>
        </p:nvPicPr>
        <p:blipFill>
          <a:blip r:embed="rId2" cstate="print">
            <a:lum contrast="-40000"/>
          </a:blip>
          <a:srcRect/>
          <a:stretch>
            <a:fillRect/>
          </a:stretch>
        </p:blipFill>
        <p:spPr bwMode="auto">
          <a:xfrm>
            <a:off x="395536" y="1916832"/>
            <a:ext cx="4038317" cy="3672408"/>
          </a:xfrm>
          <a:prstGeom prst="ellipse">
            <a:avLst/>
          </a:prstGeom>
          <a:ln>
            <a:noFill/>
          </a:ln>
          <a:effectLst>
            <a:softEdge rad="112500"/>
          </a:effectLst>
        </p:spPr>
      </p:pic>
      <p:pic>
        <p:nvPicPr>
          <p:cNvPr id="4" name="Picture 2" descr="http://psicologiayautoayuda.com/wp-content/uploads/2012/09/autoconfianza.jpg"/>
          <p:cNvPicPr>
            <a:picLocks noChangeAspect="1" noChangeArrowheads="1"/>
          </p:cNvPicPr>
          <p:nvPr/>
        </p:nvPicPr>
        <p:blipFill>
          <a:blip r:embed="rId3" cstate="print">
            <a:lum contrast="-40000"/>
          </a:blip>
          <a:srcRect/>
          <a:stretch>
            <a:fillRect/>
          </a:stretch>
        </p:blipFill>
        <p:spPr bwMode="auto">
          <a:xfrm>
            <a:off x="4980645" y="764704"/>
            <a:ext cx="3911835" cy="5904656"/>
          </a:xfrm>
          <a:prstGeom prst="ellipse">
            <a:avLst/>
          </a:prstGeom>
          <a:ln>
            <a:noFill/>
          </a:ln>
          <a:effectLst>
            <a:softEdge rad="112500"/>
          </a:effectLst>
        </p:spPr>
      </p:pic>
      <p:sp>
        <p:nvSpPr>
          <p:cNvPr id="2" name="1 Título"/>
          <p:cNvSpPr>
            <a:spLocks noGrp="1"/>
          </p:cNvSpPr>
          <p:nvPr>
            <p:ph type="ctrTitle"/>
          </p:nvPr>
        </p:nvSpPr>
        <p:spPr>
          <a:xfrm>
            <a:off x="539552" y="476672"/>
            <a:ext cx="7086600" cy="1470025"/>
          </a:xfrm>
        </p:spPr>
        <p:txBody>
          <a:bodyPr/>
          <a:lstStyle/>
          <a:p>
            <a:pPr algn="l"/>
            <a:r>
              <a:rPr lang="es-ES" dirty="0" smtClean="0"/>
              <a:t>Seguridad.</a:t>
            </a:r>
            <a:endParaRPr lang="es-ES" dirty="0"/>
          </a:p>
        </p:txBody>
      </p:sp>
      <p:sp>
        <p:nvSpPr>
          <p:cNvPr id="3" name="2 Subtítulo"/>
          <p:cNvSpPr>
            <a:spLocks noGrp="1"/>
          </p:cNvSpPr>
          <p:nvPr>
            <p:ph type="subTitle" idx="1"/>
          </p:nvPr>
        </p:nvSpPr>
        <p:spPr>
          <a:xfrm>
            <a:off x="1043608" y="1772816"/>
            <a:ext cx="6741492" cy="4176464"/>
          </a:xfrm>
        </p:spPr>
        <p:txBody>
          <a:bodyPr>
            <a:normAutofit/>
          </a:bodyPr>
          <a:lstStyle/>
          <a:p>
            <a:endParaRPr lang="es-MX" b="1" i="1" dirty="0" smtClean="0"/>
          </a:p>
          <a:p>
            <a:r>
              <a:rPr lang="es-MX" b="1" dirty="0" smtClean="0">
                <a:solidFill>
                  <a:schemeClr val="bg1">
                    <a:lumMod val="75000"/>
                    <a:lumOff val="25000"/>
                  </a:schemeClr>
                </a:solidFill>
              </a:rPr>
              <a:t>“</a:t>
            </a:r>
            <a:r>
              <a:rPr lang="es-MX" b="1" dirty="0" smtClean="0">
                <a:solidFill>
                  <a:schemeClr val="bg1">
                    <a:lumMod val="75000"/>
                    <a:lumOff val="25000"/>
                  </a:schemeClr>
                </a:solidFill>
              </a:rPr>
              <a:t>La confianza en el maestro aporta un grado de seguridad en el alumno</a:t>
            </a:r>
            <a:r>
              <a:rPr lang="es-MX" b="1" dirty="0" smtClean="0"/>
              <a:t>”</a:t>
            </a:r>
          </a:p>
          <a:p>
            <a:endParaRPr lang="es-E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http://1.bp.blogspot.com/_sf9lREAELRU/TBGgTkSbOTI/AAAAAAAAAAU/aIBWK9ZN55A/s1600/profesor.png"/>
          <p:cNvPicPr>
            <a:picLocks noChangeAspect="1" noChangeArrowheads="1"/>
          </p:cNvPicPr>
          <p:nvPr/>
        </p:nvPicPr>
        <p:blipFill>
          <a:blip r:embed="rId2" cstate="print">
            <a:lum contrast="-40000"/>
          </a:blip>
          <a:srcRect/>
          <a:stretch>
            <a:fillRect/>
          </a:stretch>
        </p:blipFill>
        <p:spPr bwMode="auto">
          <a:xfrm>
            <a:off x="1691680" y="764704"/>
            <a:ext cx="6143204" cy="5191009"/>
          </a:xfrm>
          <a:prstGeom prst="ellipse">
            <a:avLst/>
          </a:prstGeom>
          <a:ln>
            <a:noFill/>
          </a:ln>
          <a:effectLst>
            <a:softEdge rad="112500"/>
          </a:effectLst>
        </p:spPr>
      </p:pic>
      <p:sp>
        <p:nvSpPr>
          <p:cNvPr id="2" name="1 Título"/>
          <p:cNvSpPr>
            <a:spLocks noGrp="1"/>
          </p:cNvSpPr>
          <p:nvPr>
            <p:ph type="title"/>
          </p:nvPr>
        </p:nvSpPr>
        <p:spPr>
          <a:xfrm>
            <a:off x="1907704" y="2204864"/>
            <a:ext cx="5698976" cy="2664296"/>
          </a:xfrm>
        </p:spPr>
        <p:txBody>
          <a:bodyPr/>
          <a:lstStyle/>
          <a:p>
            <a:pPr algn="ctr"/>
            <a:r>
              <a:rPr lang="es-MX" b="1" dirty="0" smtClean="0">
                <a:solidFill>
                  <a:schemeClr val="bg1">
                    <a:lumMod val="90000"/>
                    <a:lumOff val="10000"/>
                  </a:schemeClr>
                </a:solidFill>
                <a:effectLst>
                  <a:outerShdw blurRad="38100" dist="38100" dir="2700000" algn="tl">
                    <a:srgbClr val="000000">
                      <a:alpha val="43137"/>
                    </a:srgbClr>
                  </a:outerShdw>
                </a:effectLst>
              </a:rPr>
              <a:t>“Un docente, no nace enseñado, </a:t>
            </a:r>
            <a:br>
              <a:rPr lang="es-MX" b="1" dirty="0" smtClean="0">
                <a:solidFill>
                  <a:schemeClr val="bg1">
                    <a:lumMod val="90000"/>
                    <a:lumOff val="10000"/>
                  </a:schemeClr>
                </a:solidFill>
                <a:effectLst>
                  <a:outerShdw blurRad="38100" dist="38100" dir="2700000" algn="tl">
                    <a:srgbClr val="000000">
                      <a:alpha val="43137"/>
                    </a:srgbClr>
                  </a:outerShdw>
                </a:effectLst>
              </a:rPr>
            </a:br>
            <a:r>
              <a:rPr lang="es-MX" b="1" dirty="0" smtClean="0">
                <a:solidFill>
                  <a:schemeClr val="bg1">
                    <a:lumMod val="90000"/>
                    <a:lumOff val="10000"/>
                  </a:schemeClr>
                </a:solidFill>
                <a:effectLst>
                  <a:outerShdw blurRad="38100" dist="38100" dir="2700000" algn="tl">
                    <a:srgbClr val="000000">
                      <a:alpha val="43137"/>
                    </a:srgbClr>
                  </a:outerShdw>
                </a:effectLst>
              </a:rPr>
              <a:t>se hace con la práctica”</a:t>
            </a:r>
            <a:endParaRPr lang="es-ES" b="1" dirty="0">
              <a:solidFill>
                <a:schemeClr val="bg1">
                  <a:lumMod val="90000"/>
                  <a:lumOff val="1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Respetar tiempos.</a:t>
            </a:r>
            <a:endParaRPr lang="es-ES" dirty="0"/>
          </a:p>
        </p:txBody>
      </p:sp>
      <p:pic>
        <p:nvPicPr>
          <p:cNvPr id="1026" name="Picture 2" descr="http://cesarmillan.com/wp-content/themes/timeless/includes/timthumb.php?q=100&amp;zc=1&amp;src=http://cesarmillan.com/wp-content/uploads/2009/11/tiempo.jpg&amp;w=465&amp;h=300"/>
          <p:cNvPicPr>
            <a:picLocks noChangeAspect="1" noChangeArrowheads="1"/>
          </p:cNvPicPr>
          <p:nvPr/>
        </p:nvPicPr>
        <p:blipFill>
          <a:blip r:embed="rId2" cstate="print">
            <a:lum contrast="-40000"/>
          </a:blip>
          <a:srcRect/>
          <a:stretch>
            <a:fillRect/>
          </a:stretch>
        </p:blipFill>
        <p:spPr bwMode="auto">
          <a:xfrm>
            <a:off x="1187624" y="1628800"/>
            <a:ext cx="6919969" cy="4464496"/>
          </a:xfrm>
          <a:prstGeom prst="ellipse">
            <a:avLst/>
          </a:prstGeom>
          <a:ln>
            <a:noFill/>
          </a:ln>
          <a:effectLst>
            <a:softEdge rad="112500"/>
          </a:effectLst>
        </p:spPr>
      </p:pic>
      <p:sp>
        <p:nvSpPr>
          <p:cNvPr id="3" name="2 Marcador de contenido"/>
          <p:cNvSpPr>
            <a:spLocks noGrp="1"/>
          </p:cNvSpPr>
          <p:nvPr>
            <p:ph idx="1"/>
          </p:nvPr>
        </p:nvSpPr>
        <p:spPr>
          <a:xfrm>
            <a:off x="0" y="1268760"/>
            <a:ext cx="8820472" cy="5373216"/>
          </a:xfrm>
        </p:spPr>
        <p:txBody>
          <a:bodyPr>
            <a:noAutofit/>
          </a:bodyPr>
          <a:lstStyle/>
          <a:p>
            <a:pPr algn="ctr">
              <a:buNone/>
            </a:pPr>
            <a:r>
              <a:rPr lang="es-ES" sz="2000" b="1" dirty="0" smtClean="0">
                <a:solidFill>
                  <a:schemeClr val="bg1"/>
                </a:solidFill>
              </a:rPr>
              <a:t>El uso adecuado de tiempos ayuda a dar mejor una clase, es importante administrarlo y no perderlo entre el brinco de un tema a otro.</a:t>
            </a:r>
          </a:p>
          <a:p>
            <a:pPr algn="ctr">
              <a:buNone/>
            </a:pPr>
            <a:r>
              <a:rPr lang="es-ES" sz="2000" b="1" dirty="0" smtClean="0">
                <a:solidFill>
                  <a:schemeClr val="bg1"/>
                </a:solidFill>
              </a:rPr>
              <a:t>Es importante dejar que los alumnos socialicen  sobre sus temas individuales en el receso.</a:t>
            </a:r>
          </a:p>
          <a:p>
            <a:pPr algn="ctr">
              <a:buNone/>
            </a:pPr>
            <a:r>
              <a:rPr lang="es-ES" sz="2000" b="1" dirty="0" smtClean="0">
                <a:solidFill>
                  <a:schemeClr val="bg1"/>
                </a:solidFill>
              </a:rPr>
              <a:t>Puede aprovechar los tiempos para atender otras necesidades que requieran.</a:t>
            </a:r>
          </a:p>
          <a:p>
            <a:pPr algn="ctr">
              <a:buNone/>
            </a:pPr>
            <a:r>
              <a:rPr lang="es-ES" sz="2000" b="1" dirty="0" smtClean="0">
                <a:solidFill>
                  <a:schemeClr val="bg1"/>
                </a:solidFill>
              </a:rPr>
              <a:t> Si es capaz de usarlo sabiamente en su estructura, procedimiento y aplicación, puede dejar un tiempo para actividades extracurriculares.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psicologia.laguia2000.com/wp-content/uploads/2008/03/la-indisciplina-escolar.jpg"/>
          <p:cNvPicPr>
            <a:picLocks noChangeAspect="1" noChangeArrowheads="1"/>
          </p:cNvPicPr>
          <p:nvPr/>
        </p:nvPicPr>
        <p:blipFill>
          <a:blip r:embed="rId2" cstate="print">
            <a:lum contrast="-40000"/>
          </a:blip>
          <a:srcRect/>
          <a:stretch>
            <a:fillRect/>
          </a:stretch>
        </p:blipFill>
        <p:spPr bwMode="auto">
          <a:xfrm>
            <a:off x="2123728" y="1700808"/>
            <a:ext cx="4824536" cy="4898323"/>
          </a:xfrm>
          <a:prstGeom prst="ellipse">
            <a:avLst/>
          </a:prstGeom>
          <a:ln>
            <a:noFill/>
          </a:ln>
          <a:effectLst>
            <a:softEdge rad="112500"/>
          </a:effectLst>
        </p:spPr>
      </p:pic>
      <p:sp>
        <p:nvSpPr>
          <p:cNvPr id="2" name="1 Título"/>
          <p:cNvSpPr>
            <a:spLocks noGrp="1"/>
          </p:cNvSpPr>
          <p:nvPr>
            <p:ph type="ctrTitle"/>
          </p:nvPr>
        </p:nvSpPr>
        <p:spPr>
          <a:xfrm>
            <a:off x="539552" y="620688"/>
            <a:ext cx="7086600" cy="1470025"/>
          </a:xfrm>
        </p:spPr>
        <p:txBody>
          <a:bodyPr/>
          <a:lstStyle/>
          <a:p>
            <a:pPr algn="l"/>
            <a:r>
              <a:rPr lang="es-ES" dirty="0" smtClean="0"/>
              <a:t>Disciplina.</a:t>
            </a:r>
            <a:endParaRPr lang="es-ES" dirty="0"/>
          </a:p>
        </p:txBody>
      </p:sp>
      <p:sp>
        <p:nvSpPr>
          <p:cNvPr id="3" name="2 Subtítulo"/>
          <p:cNvSpPr>
            <a:spLocks noGrp="1"/>
          </p:cNvSpPr>
          <p:nvPr>
            <p:ph type="subTitle" idx="1"/>
          </p:nvPr>
        </p:nvSpPr>
        <p:spPr>
          <a:xfrm>
            <a:off x="179512" y="1601416"/>
            <a:ext cx="8640960" cy="4851920"/>
          </a:xfrm>
        </p:spPr>
        <p:txBody>
          <a:bodyPr>
            <a:noAutofit/>
          </a:bodyPr>
          <a:lstStyle/>
          <a:p>
            <a:r>
              <a:rPr lang="es-ES" b="1" dirty="0" smtClean="0">
                <a:solidFill>
                  <a:schemeClr val="tx1"/>
                </a:solidFill>
                <a:effectLst>
                  <a:outerShdw blurRad="38100" dist="38100" dir="2700000" algn="tl">
                    <a:srgbClr val="000000">
                      <a:alpha val="43137"/>
                    </a:srgbClr>
                  </a:outerShdw>
                </a:effectLst>
              </a:rPr>
              <a:t>Está asociada a las leyes y órdenes, </a:t>
            </a:r>
            <a:r>
              <a:rPr lang="es-MX" b="1" dirty="0" smtClean="0">
                <a:solidFill>
                  <a:schemeClr val="tx1"/>
                </a:solidFill>
                <a:effectLst>
                  <a:outerShdw blurRad="38100" dist="38100" dir="2700000" algn="tl">
                    <a:srgbClr val="000000">
                      <a:alpha val="43137"/>
                    </a:srgbClr>
                  </a:outerShdw>
                </a:effectLst>
              </a:rPr>
              <a:t>se relaciona con el dominio de si mismo para lograr el mantenimiento del orden.</a:t>
            </a:r>
            <a:endParaRPr lang="es-ES" b="1" dirty="0" smtClean="0">
              <a:solidFill>
                <a:schemeClr val="tx1"/>
              </a:solidFill>
              <a:effectLst>
                <a:outerShdw blurRad="38100" dist="38100" dir="2700000" algn="tl">
                  <a:srgbClr val="000000">
                    <a:alpha val="43137"/>
                  </a:srgbClr>
                </a:outerShdw>
              </a:effectLst>
            </a:endParaRPr>
          </a:p>
          <a:p>
            <a:r>
              <a:rPr lang="es-MX" b="1" dirty="0" smtClean="0">
                <a:solidFill>
                  <a:schemeClr val="tx1"/>
                </a:solidFill>
                <a:effectLst>
                  <a:outerShdw blurRad="38100" dist="38100" dir="2700000" algn="tl">
                    <a:srgbClr val="000000">
                      <a:alpha val="43137"/>
                    </a:srgbClr>
                  </a:outerShdw>
                </a:effectLst>
              </a:rPr>
              <a:t> La manifestación que el proceso de enseñanza-aprendizaje se encuentra en armonía y que las condiciones son idóneas para la convivencia </a:t>
            </a:r>
            <a:r>
              <a:rPr lang="es-MX" b="1" dirty="0" err="1" smtClean="0">
                <a:solidFill>
                  <a:schemeClr val="tx1"/>
                </a:solidFill>
                <a:effectLst>
                  <a:outerShdw blurRad="38100" dist="38100" dir="2700000" algn="tl">
                    <a:srgbClr val="000000">
                      <a:alpha val="43137"/>
                    </a:srgbClr>
                  </a:outerShdw>
                </a:effectLst>
              </a:rPr>
              <a:t>intra</a:t>
            </a:r>
            <a:r>
              <a:rPr lang="es-MX" b="1" dirty="0" smtClean="0">
                <a:solidFill>
                  <a:schemeClr val="tx1"/>
                </a:solidFill>
                <a:effectLst>
                  <a:outerShdw blurRad="38100" dist="38100" dir="2700000" algn="tl">
                    <a:srgbClr val="000000">
                      <a:alpha val="43137"/>
                    </a:srgbClr>
                  </a:outerShdw>
                </a:effectLst>
              </a:rPr>
              <a:t>-aula.</a:t>
            </a:r>
            <a:endParaRPr lang="es-ES" b="1" dirty="0" smtClean="0">
              <a:solidFill>
                <a:schemeClr val="tx1"/>
              </a:solidFill>
              <a:effectLst>
                <a:outerShdw blurRad="38100" dist="38100" dir="2700000" algn="tl">
                  <a:srgbClr val="000000">
                    <a:alpha val="43137"/>
                  </a:srgbClr>
                </a:outerShdw>
              </a:effectLst>
            </a:endParaRPr>
          </a:p>
          <a:p>
            <a:r>
              <a:rPr lang="es-MX" b="1" dirty="0" smtClean="0">
                <a:solidFill>
                  <a:schemeClr val="tx1"/>
                </a:solidFill>
                <a:effectLst>
                  <a:outerShdw blurRad="38100" dist="38100" dir="2700000" algn="tl">
                    <a:srgbClr val="000000">
                      <a:alpha val="43137"/>
                    </a:srgbClr>
                  </a:outerShdw>
                </a:effectLst>
              </a:rPr>
              <a:t>Surge de la aplicación de un conjunto de normas para canalizar las relaciones entre los miembros de una comunidad.</a:t>
            </a:r>
            <a:endParaRPr lang="es-ES" b="1" dirty="0" smtClean="0">
              <a:solidFill>
                <a:schemeClr val="tx1"/>
              </a:solidFill>
              <a:effectLst>
                <a:outerShdw blurRad="38100" dist="38100" dir="2700000" algn="tl">
                  <a:srgbClr val="000000">
                    <a:alpha val="43137"/>
                  </a:srgbClr>
                </a:outerShdw>
              </a:effectLst>
            </a:endParaRPr>
          </a:p>
          <a:p>
            <a:endParaRPr lang="es-ES" sz="1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6 Marcador de contenido" descr="12.jpg"/>
          <p:cNvPicPr>
            <a:picLocks noChangeAspect="1"/>
          </p:cNvPicPr>
          <p:nvPr/>
        </p:nvPicPr>
        <p:blipFill>
          <a:blip r:embed="rId2" cstate="print">
            <a:lum contrast="-40000"/>
          </a:blip>
          <a:stretch>
            <a:fillRect/>
          </a:stretch>
        </p:blipFill>
        <p:spPr>
          <a:xfrm>
            <a:off x="1835696" y="1340768"/>
            <a:ext cx="6120680" cy="5251556"/>
          </a:xfrm>
          <a:prstGeom prst="ellipse">
            <a:avLst/>
          </a:prstGeom>
          <a:ln>
            <a:noFill/>
          </a:ln>
          <a:effectLst>
            <a:softEdge rad="112500"/>
          </a:effectLst>
        </p:spPr>
      </p:pic>
      <p:sp>
        <p:nvSpPr>
          <p:cNvPr id="2" name="1 Título"/>
          <p:cNvSpPr>
            <a:spLocks noGrp="1"/>
          </p:cNvSpPr>
          <p:nvPr>
            <p:ph type="title"/>
          </p:nvPr>
        </p:nvSpPr>
        <p:spPr/>
        <p:txBody>
          <a:bodyPr/>
          <a:lstStyle/>
          <a:p>
            <a:r>
              <a:rPr lang="es-ES" dirty="0" smtClean="0"/>
              <a:t>Tolerancia.</a:t>
            </a:r>
            <a:endParaRPr lang="es-ES" dirty="0"/>
          </a:p>
        </p:txBody>
      </p:sp>
      <p:sp>
        <p:nvSpPr>
          <p:cNvPr id="3" name="2 Marcador de contenido"/>
          <p:cNvSpPr>
            <a:spLocks noGrp="1"/>
          </p:cNvSpPr>
          <p:nvPr>
            <p:ph idx="1"/>
          </p:nvPr>
        </p:nvSpPr>
        <p:spPr>
          <a:xfrm>
            <a:off x="683568" y="1700808"/>
            <a:ext cx="8208912" cy="4752528"/>
          </a:xfrm>
        </p:spPr>
        <p:txBody>
          <a:bodyPr>
            <a:normAutofit fontScale="40000" lnSpcReduction="20000"/>
          </a:bodyPr>
          <a:lstStyle/>
          <a:p>
            <a:pPr algn="ctr">
              <a:buNone/>
            </a:pPr>
            <a:r>
              <a:rPr lang="es-MX" sz="5000" b="1" dirty="0" smtClean="0">
                <a:solidFill>
                  <a:schemeClr val="tx1">
                    <a:lumMod val="95000"/>
                  </a:schemeClr>
                </a:solidFill>
                <a:effectLst>
                  <a:outerShdw blurRad="38100" dist="38100" dir="2700000" algn="tl">
                    <a:srgbClr val="000000">
                      <a:alpha val="43137"/>
                    </a:srgbClr>
                  </a:outerShdw>
                </a:effectLst>
                <a:latin typeface="Comic Sans MS" pitchFamily="66" charset="0"/>
              </a:rPr>
              <a:t>Es el respeto con igualdad sin distinciones de ningún tipo. </a:t>
            </a:r>
          </a:p>
          <a:p>
            <a:pPr algn="ctr">
              <a:buNone/>
            </a:pPr>
            <a:r>
              <a:rPr lang="es-MX" sz="5000" b="1" dirty="0" smtClean="0">
                <a:solidFill>
                  <a:schemeClr val="tx1">
                    <a:lumMod val="95000"/>
                  </a:schemeClr>
                </a:solidFill>
                <a:effectLst>
                  <a:outerShdw blurRad="38100" dist="38100" dir="2700000" algn="tl">
                    <a:srgbClr val="000000">
                      <a:alpha val="43137"/>
                    </a:srgbClr>
                  </a:outerShdw>
                </a:effectLst>
                <a:latin typeface="Comic Sans MS" pitchFamily="66" charset="0"/>
              </a:rPr>
              <a:t>Saber respetar a las demás personas en su entorno, es decir en su forma de pensar, de ver las cosas, de sentir y es también saber discernir en forma cordial en lo que uno no está de acuerdo. </a:t>
            </a:r>
          </a:p>
          <a:p>
            <a:pPr algn="ctr">
              <a:buNone/>
            </a:pPr>
            <a:r>
              <a:rPr lang="es-MX" sz="5000" b="1" dirty="0" smtClean="0">
                <a:solidFill>
                  <a:schemeClr val="tx1">
                    <a:lumMod val="95000"/>
                  </a:schemeClr>
                </a:solidFill>
                <a:effectLst>
                  <a:outerShdw blurRad="38100" dist="38100" dir="2700000" algn="tl">
                    <a:srgbClr val="000000">
                      <a:alpha val="43137"/>
                    </a:srgbClr>
                  </a:outerShdw>
                </a:effectLst>
                <a:latin typeface="Comic Sans MS" pitchFamily="66" charset="0"/>
              </a:rPr>
              <a:t>Es aceptarse unos a otros. Debemos aceptarnos a nosotros mismos y luego aceptar y respetar a todos los demás.</a:t>
            </a:r>
          </a:p>
          <a:p>
            <a:endParaRPr lang="es-E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4 Marcador de contenido" descr="s.jpg"/>
          <p:cNvPicPr>
            <a:picLocks noChangeAspect="1"/>
          </p:cNvPicPr>
          <p:nvPr/>
        </p:nvPicPr>
        <p:blipFill>
          <a:blip r:embed="rId2" cstate="print">
            <a:lum contrast="-40000"/>
          </a:blip>
          <a:stretch>
            <a:fillRect/>
          </a:stretch>
        </p:blipFill>
        <p:spPr>
          <a:xfrm>
            <a:off x="1259632" y="1422072"/>
            <a:ext cx="6552728" cy="5435928"/>
          </a:xfrm>
          <a:prstGeom prst="ellipse">
            <a:avLst/>
          </a:prstGeom>
          <a:ln>
            <a:noFill/>
          </a:ln>
          <a:effectLst>
            <a:softEdge rad="112500"/>
          </a:effectLst>
        </p:spPr>
      </p:pic>
      <p:sp>
        <p:nvSpPr>
          <p:cNvPr id="2" name="1 Título"/>
          <p:cNvSpPr>
            <a:spLocks noGrp="1"/>
          </p:cNvSpPr>
          <p:nvPr>
            <p:ph type="ctrTitle"/>
          </p:nvPr>
        </p:nvSpPr>
        <p:spPr>
          <a:xfrm>
            <a:off x="539552" y="332656"/>
            <a:ext cx="7086600" cy="1470025"/>
          </a:xfrm>
        </p:spPr>
        <p:txBody>
          <a:bodyPr/>
          <a:lstStyle/>
          <a:p>
            <a:pPr algn="l"/>
            <a:r>
              <a:rPr lang="es-ES" dirty="0" smtClean="0"/>
              <a:t>Disposición.</a:t>
            </a:r>
            <a:endParaRPr lang="es-ES" dirty="0"/>
          </a:p>
        </p:txBody>
      </p:sp>
      <p:sp>
        <p:nvSpPr>
          <p:cNvPr id="3" name="2 Subtítulo"/>
          <p:cNvSpPr>
            <a:spLocks noGrp="1"/>
          </p:cNvSpPr>
          <p:nvPr>
            <p:ph type="subTitle" idx="1"/>
          </p:nvPr>
        </p:nvSpPr>
        <p:spPr>
          <a:xfrm>
            <a:off x="827584" y="2060848"/>
            <a:ext cx="7389564" cy="4104456"/>
          </a:xfrm>
        </p:spPr>
        <p:txBody>
          <a:bodyPr>
            <a:normAutofit fontScale="70000" lnSpcReduction="20000"/>
          </a:bodyPr>
          <a:lstStyle/>
          <a:p>
            <a:r>
              <a:rPr lang="es-ES" sz="2900" b="1" dirty="0" smtClean="0">
                <a:solidFill>
                  <a:schemeClr val="accent1">
                    <a:lumMod val="75000"/>
                  </a:schemeClr>
                </a:solidFill>
                <a:latin typeface="Comic Sans MS" pitchFamily="66" charset="0"/>
              </a:rPr>
              <a:t>Estado anímico o actitud que se muestra, especialmente para hacer una cosa.</a:t>
            </a:r>
          </a:p>
          <a:p>
            <a:r>
              <a:rPr lang="es-MX" sz="2900" b="1" dirty="0" smtClean="0">
                <a:solidFill>
                  <a:schemeClr val="accent1">
                    <a:lumMod val="75000"/>
                  </a:schemeClr>
                </a:solidFill>
                <a:latin typeface="Comic Sans MS" pitchFamily="66" charset="0"/>
              </a:rPr>
              <a:t>Como estado de ánimo se habla de buena o mala disposición según se muestren ganas o no de realizar alguna actividad o asumir un compromiso: “el alumno estaba bien dispuesto a hacer la tarea” o “hubo mala disposición para llegar a un acuerdo”.</a:t>
            </a:r>
          </a:p>
          <a:p>
            <a:endParaRPr lang="es-E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4 Marcador de contenido" descr="124.bmp"/>
          <p:cNvPicPr>
            <a:picLocks noChangeAspect="1"/>
          </p:cNvPicPr>
          <p:nvPr/>
        </p:nvPicPr>
        <p:blipFill>
          <a:blip r:embed="rId2" cstate="print">
            <a:lum contrast="-40000"/>
          </a:blip>
          <a:stretch>
            <a:fillRect/>
          </a:stretch>
        </p:blipFill>
        <p:spPr>
          <a:xfrm>
            <a:off x="1177191" y="1340769"/>
            <a:ext cx="6429489" cy="5231578"/>
          </a:xfrm>
          <a:prstGeom prst="ellipse">
            <a:avLst/>
          </a:prstGeom>
          <a:ln>
            <a:noFill/>
          </a:ln>
          <a:effectLst>
            <a:softEdge rad="112500"/>
          </a:effectLst>
        </p:spPr>
      </p:pic>
      <p:sp>
        <p:nvSpPr>
          <p:cNvPr id="2" name="1 Título"/>
          <p:cNvSpPr>
            <a:spLocks noGrp="1"/>
          </p:cNvSpPr>
          <p:nvPr>
            <p:ph type="ctrTitle"/>
          </p:nvPr>
        </p:nvSpPr>
        <p:spPr>
          <a:xfrm>
            <a:off x="611560" y="332656"/>
            <a:ext cx="7086600" cy="1470025"/>
          </a:xfrm>
        </p:spPr>
        <p:txBody>
          <a:bodyPr/>
          <a:lstStyle/>
          <a:p>
            <a:pPr algn="l"/>
            <a:r>
              <a:rPr lang="es-ES" dirty="0" smtClean="0"/>
              <a:t>Motivación.</a:t>
            </a:r>
            <a:endParaRPr lang="es-ES" dirty="0"/>
          </a:p>
        </p:txBody>
      </p:sp>
      <p:sp>
        <p:nvSpPr>
          <p:cNvPr id="3" name="2 Subtítulo"/>
          <p:cNvSpPr>
            <a:spLocks noGrp="1"/>
          </p:cNvSpPr>
          <p:nvPr>
            <p:ph type="subTitle" idx="1"/>
          </p:nvPr>
        </p:nvSpPr>
        <p:spPr>
          <a:xfrm>
            <a:off x="683568" y="2276872"/>
            <a:ext cx="7533580" cy="3430240"/>
          </a:xfrm>
        </p:spPr>
        <p:txBody>
          <a:bodyPr>
            <a:noAutofit/>
          </a:bodyPr>
          <a:lstStyle/>
          <a:p>
            <a:r>
              <a:rPr lang="es-MX" b="1" dirty="0" smtClean="0">
                <a:solidFill>
                  <a:schemeClr val="bg2">
                    <a:lumMod val="50000"/>
                  </a:schemeClr>
                </a:solidFill>
                <a:latin typeface="Comic Sans MS" pitchFamily="66" charset="0"/>
              </a:rPr>
              <a:t>Se basa en aquellas cosas que impulsan a un individuo a llevar a cabo ciertas acciones y a mantener firme su conducta hasta lograr cumplir todos los objetivos planteados. La noción, además, está asociada a la voluntad y al interés. En otras palabras, puede definirse a la motivación como la voluntad que estimula a hacer un esfuerzo con el propósito de alcanzar ciertas metas.</a:t>
            </a:r>
            <a:endParaRPr lang="es-ES" b="1" dirty="0">
              <a:solidFill>
                <a:schemeClr val="bg2">
                  <a:lumMod val="50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http://www.alitum.org.mx/wp-content/uploads/2012/08/escuchar.jpeg"/>
          <p:cNvPicPr/>
          <p:nvPr/>
        </p:nvPicPr>
        <p:blipFill>
          <a:blip r:embed="rId2" cstate="print">
            <a:lum contrast="-40000"/>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1259632" y="2204864"/>
            <a:ext cx="3972200" cy="3606521"/>
          </a:xfrm>
          <a:prstGeom prst="ellipse">
            <a:avLst/>
          </a:prstGeom>
          <a:ln>
            <a:noFill/>
          </a:ln>
          <a:effectLst>
            <a:softEdge rad="112500"/>
          </a:effectLst>
        </p:spPr>
      </p:pic>
      <p:pic>
        <p:nvPicPr>
          <p:cNvPr id="5" name="4 Imagen" descr="http://wchaverri.files.wordpress.com/2009/11/escuchar.jpg"/>
          <p:cNvPicPr/>
          <p:nvPr/>
        </p:nvPicPr>
        <p:blipFill>
          <a:blip r:embed="rId3" cstate="print">
            <a:lum contrast="-40000"/>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4860032" y="2492896"/>
            <a:ext cx="3066260" cy="3612869"/>
          </a:xfrm>
          <a:prstGeom prst="ellipse">
            <a:avLst/>
          </a:prstGeom>
          <a:ln>
            <a:noFill/>
          </a:ln>
          <a:effectLst>
            <a:softEdge rad="112500"/>
          </a:effectLst>
        </p:spPr>
      </p:pic>
      <p:sp>
        <p:nvSpPr>
          <p:cNvPr id="2" name="1 Título"/>
          <p:cNvSpPr>
            <a:spLocks noGrp="1"/>
          </p:cNvSpPr>
          <p:nvPr>
            <p:ph type="title"/>
          </p:nvPr>
        </p:nvSpPr>
        <p:spPr/>
        <p:txBody>
          <a:bodyPr>
            <a:normAutofit fontScale="90000"/>
          </a:bodyPr>
          <a:lstStyle/>
          <a:p>
            <a:r>
              <a:rPr lang="es-ES" dirty="0" smtClean="0"/>
              <a:t>Escuchar (prestarles atención).</a:t>
            </a:r>
            <a:endParaRPr lang="es-ES" dirty="0"/>
          </a:p>
        </p:txBody>
      </p:sp>
      <p:sp>
        <p:nvSpPr>
          <p:cNvPr id="3" name="2 Marcador de contenido"/>
          <p:cNvSpPr>
            <a:spLocks noGrp="1"/>
          </p:cNvSpPr>
          <p:nvPr>
            <p:ph idx="1"/>
          </p:nvPr>
        </p:nvSpPr>
        <p:spPr>
          <a:xfrm>
            <a:off x="323528" y="1196752"/>
            <a:ext cx="7753672" cy="4929728"/>
          </a:xfrm>
        </p:spPr>
        <p:txBody>
          <a:bodyPr>
            <a:noAutofit/>
          </a:bodyPr>
          <a:lstStyle/>
          <a:p>
            <a:pPr algn="ctr">
              <a:buNone/>
            </a:pPr>
            <a:r>
              <a:rPr lang="es-ES" sz="2000" b="1" dirty="0" smtClean="0">
                <a:solidFill>
                  <a:srgbClr val="FFFF71"/>
                </a:solidFill>
                <a:effectLst>
                  <a:outerShdw blurRad="38100" dist="38100" dir="2700000" algn="tl">
                    <a:srgbClr val="000000">
                      <a:alpha val="43137"/>
                    </a:srgbClr>
                  </a:outerShdw>
                </a:effectLst>
              </a:rPr>
              <a:t>Oír significa percibir con el sentido del oído las palabras que se hablan. Escuchar involucra otros cuatro sentidos para ayudarnos a entender las palabras que se dicen.</a:t>
            </a:r>
          </a:p>
          <a:p>
            <a:pPr algn="ctr">
              <a:buNone/>
            </a:pPr>
            <a:r>
              <a:rPr lang="es-ES" sz="2000" b="1" dirty="0" smtClean="0">
                <a:solidFill>
                  <a:srgbClr val="FFFF71"/>
                </a:solidFill>
                <a:effectLst>
                  <a:outerShdw blurRad="38100" dist="38100" dir="2700000" algn="tl">
                    <a:srgbClr val="000000">
                      <a:alpha val="43137"/>
                    </a:srgbClr>
                  </a:outerShdw>
                </a:effectLst>
              </a:rPr>
              <a:t>Escuchar va más allá de oír las palabras que se hablan. Escuchando significa pensar en el mensaje para entender de manera clara y completamente. </a:t>
            </a:r>
            <a:r>
              <a:rPr lang="es-ES" sz="2000" b="1" dirty="0" err="1" smtClean="0">
                <a:solidFill>
                  <a:srgbClr val="FFFF71"/>
                </a:solidFill>
                <a:effectLst>
                  <a:outerShdw blurRad="38100" dist="38100" dir="2700000" algn="tl">
                    <a:srgbClr val="000000">
                      <a:alpha val="43137"/>
                    </a:srgbClr>
                  </a:outerShdw>
                </a:effectLst>
              </a:rPr>
              <a:t>Ésto</a:t>
            </a:r>
            <a:r>
              <a:rPr lang="es-ES" sz="2000" b="1" dirty="0" smtClean="0">
                <a:solidFill>
                  <a:srgbClr val="FFFF71"/>
                </a:solidFill>
                <a:effectLst>
                  <a:outerShdw blurRad="38100" dist="38100" dir="2700000" algn="tl">
                    <a:srgbClr val="000000">
                      <a:alpha val="43137"/>
                    </a:srgbClr>
                  </a:outerShdw>
                </a:effectLst>
              </a:rPr>
              <a:t> requiere oír las palabras, observar el tono de voz, el estado anímico, y cualquier otra señal que complemente el mensaje.</a:t>
            </a:r>
          </a:p>
          <a:p>
            <a:pPr algn="ctr">
              <a:buNone/>
            </a:pPr>
            <a:endParaRPr lang="es-ES" sz="1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http://2.bp.blogspot.com/_R1C0iOml-fg/SDjiRR5CirI/AAAAAAAAAKk/oiZ1j7OF968/S254/docente%5B1%5D.jpg"/>
          <p:cNvPicPr/>
          <p:nvPr/>
        </p:nvPicPr>
        <p:blipFill>
          <a:blip r:embed="rId2" cstate="print">
            <a:lum contrast="-40000"/>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1475656" y="1628800"/>
            <a:ext cx="6299383" cy="4846204"/>
          </a:xfrm>
          <a:prstGeom prst="ellipse">
            <a:avLst/>
          </a:prstGeom>
          <a:ln>
            <a:noFill/>
          </a:ln>
          <a:effectLst>
            <a:softEdge rad="112500"/>
          </a:effectLst>
        </p:spPr>
      </p:pic>
      <p:sp>
        <p:nvSpPr>
          <p:cNvPr id="2" name="1 Título"/>
          <p:cNvSpPr>
            <a:spLocks noGrp="1"/>
          </p:cNvSpPr>
          <p:nvPr>
            <p:ph type="title"/>
          </p:nvPr>
        </p:nvSpPr>
        <p:spPr/>
        <p:txBody>
          <a:bodyPr>
            <a:normAutofit fontScale="90000"/>
          </a:bodyPr>
          <a:lstStyle/>
          <a:p>
            <a:r>
              <a:rPr lang="es-ES" dirty="0" smtClean="0"/>
              <a:t>Inicio didáctico (motivación).</a:t>
            </a:r>
            <a:endParaRPr lang="es-ES" dirty="0"/>
          </a:p>
        </p:txBody>
      </p:sp>
      <p:sp>
        <p:nvSpPr>
          <p:cNvPr id="3" name="2 Marcador de contenido"/>
          <p:cNvSpPr>
            <a:spLocks noGrp="1"/>
          </p:cNvSpPr>
          <p:nvPr>
            <p:ph idx="1"/>
          </p:nvPr>
        </p:nvSpPr>
        <p:spPr>
          <a:xfrm>
            <a:off x="323528" y="764704"/>
            <a:ext cx="8280920" cy="5445224"/>
          </a:xfrm>
        </p:spPr>
        <p:txBody>
          <a:bodyPr>
            <a:noAutofit/>
          </a:bodyPr>
          <a:lstStyle/>
          <a:p>
            <a:pPr algn="ctr">
              <a:buNone/>
            </a:pPr>
            <a:r>
              <a:rPr lang="es-ES" sz="2000" b="1" dirty="0" smtClean="0">
                <a:solidFill>
                  <a:schemeClr val="tx1">
                    <a:lumMod val="95000"/>
                  </a:schemeClr>
                </a:solidFill>
                <a:effectLst>
                  <a:outerShdw blurRad="38100" dist="38100" dir="2700000" algn="tl">
                    <a:srgbClr val="000000">
                      <a:alpha val="43137"/>
                    </a:srgbClr>
                  </a:outerShdw>
                </a:effectLst>
              </a:rPr>
              <a:t>La tendencia de un estudiante a encontrar actividades académicas significativas y valiosas y tratar de derivar de éstas los beneficios académicos que se pretenden...”. La motivación para aprender implica más que querer o pretender aprender. Incluye la calidad de los esfuerzos mentales del estudiante. Los estudiantes que cuentan con este factor son aquellas personas que valoran al aprendizaje. Saben por qué estudian, es decir, ellos mismos controlan su aprendizaje y son responsables de lo que ello implica, como la realización de una actividad o la realización de trabajos, investigaciones, trabajos en equipo para lograr que ese aprendizaje sea significativo</a:t>
            </a:r>
            <a:r>
              <a:rPr lang="es-ES" sz="2000" b="1" dirty="0" smtClean="0"/>
              <a:t>.</a:t>
            </a:r>
          </a:p>
          <a:p>
            <a:endParaRPr lang="es-E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http://2.bp.blogspot.com/_LERjyb8CcDE/SZR2tl3lCcI/AAAAAAAAAPg/XDUTKePzbgY/s400/observacion.JPG"/>
          <p:cNvPicPr/>
          <p:nvPr/>
        </p:nvPicPr>
        <p:blipFill>
          <a:blip r:embed="rId2" cstate="print">
            <a:lum contrast="-40000"/>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611560" y="1844824"/>
            <a:ext cx="7228438" cy="4731139"/>
          </a:xfrm>
          <a:prstGeom prst="ellipse">
            <a:avLst/>
          </a:prstGeom>
          <a:ln>
            <a:noFill/>
          </a:ln>
          <a:effectLst>
            <a:softEdge rad="112500"/>
          </a:effectLst>
        </p:spPr>
      </p:pic>
      <p:sp>
        <p:nvSpPr>
          <p:cNvPr id="2" name="1 Título"/>
          <p:cNvSpPr>
            <a:spLocks noGrp="1"/>
          </p:cNvSpPr>
          <p:nvPr>
            <p:ph type="ctrTitle"/>
          </p:nvPr>
        </p:nvSpPr>
        <p:spPr>
          <a:xfrm>
            <a:off x="539552" y="548680"/>
            <a:ext cx="7086600" cy="1470025"/>
          </a:xfrm>
        </p:spPr>
        <p:txBody>
          <a:bodyPr/>
          <a:lstStyle/>
          <a:p>
            <a:pPr algn="l"/>
            <a:r>
              <a:rPr lang="es-ES" dirty="0" smtClean="0"/>
              <a:t>Observación (análisis).</a:t>
            </a:r>
            <a:endParaRPr lang="es-ES" dirty="0"/>
          </a:p>
        </p:txBody>
      </p:sp>
      <p:sp>
        <p:nvSpPr>
          <p:cNvPr id="3" name="2 Subtítulo"/>
          <p:cNvSpPr>
            <a:spLocks noGrp="1"/>
          </p:cNvSpPr>
          <p:nvPr>
            <p:ph type="subTitle" idx="1"/>
          </p:nvPr>
        </p:nvSpPr>
        <p:spPr>
          <a:xfrm>
            <a:off x="539552" y="2132856"/>
            <a:ext cx="7605588" cy="4464496"/>
          </a:xfrm>
        </p:spPr>
        <p:txBody>
          <a:bodyPr>
            <a:normAutofit/>
          </a:bodyPr>
          <a:lstStyle/>
          <a:p>
            <a:r>
              <a:rPr lang="es-ES" b="1" dirty="0" smtClean="0">
                <a:solidFill>
                  <a:srgbClr val="FFFF71"/>
                </a:solidFill>
                <a:effectLst>
                  <a:outerShdw blurRad="38100" dist="38100" dir="2700000" algn="tl">
                    <a:srgbClr val="000000">
                      <a:alpha val="43137"/>
                    </a:srgbClr>
                  </a:outerShdw>
                </a:effectLst>
              </a:rPr>
              <a:t>Es una actividad realizada por un ser vivo (como un ser humano), que detecta y asimila el conocimiento de un fenómeno, o el registro de los datos utilizando instrumentos. El término también puede referirse a cualquier dato recogido durante esta actividad. Análisis estudia más profundamente las sucesiones y sus límites, continuidad, derivación, integración, y las sucesiones de funciones</a:t>
            </a:r>
            <a:r>
              <a:rPr lang="es-ES" b="1" dirty="0" smtClean="0">
                <a:solidFill>
                  <a:schemeClr val="tx1">
                    <a:lumMod val="85000"/>
                  </a:schemeClr>
                </a:solidFill>
              </a:rPr>
              <a:t>. </a:t>
            </a:r>
          </a:p>
          <a:p>
            <a:endParaRPr lang="es-ES"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ubbles">
  <a:themeElements>
    <a:clrScheme name="Bubbles">
      <a:dk1>
        <a:srgbClr val="0C002C"/>
      </a:dk1>
      <a:lt1>
        <a:srgbClr val="FFFFFF"/>
      </a:lt1>
      <a:dk2>
        <a:srgbClr val="236626"/>
      </a:dk2>
      <a:lt2>
        <a:srgbClr val="D7C8FE"/>
      </a:lt2>
      <a:accent1>
        <a:srgbClr val="4203E7"/>
      </a:accent1>
      <a:accent2>
        <a:srgbClr val="842F73"/>
      </a:accent2>
      <a:accent3>
        <a:srgbClr val="7532A8"/>
      </a:accent3>
      <a:accent4>
        <a:srgbClr val="F7A107"/>
      </a:accent4>
      <a:accent5>
        <a:srgbClr val="C86DCF"/>
      </a:accent5>
      <a:accent6>
        <a:srgbClr val="E6B500"/>
      </a:accent6>
      <a:hlink>
        <a:srgbClr val="FFDE66"/>
      </a:hlink>
      <a:folHlink>
        <a:srgbClr val="D490C5"/>
      </a:folHlink>
    </a:clrScheme>
    <a:fontScheme name="Bubbles">
      <a:majorFont>
        <a:latin typeface="Impact"/>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mic Sans M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Bubbles">
      <a:fillStyleLst>
        <a:solidFill>
          <a:schemeClr val="phClr"/>
        </a:solidFill>
        <a:gradFill rotWithShape="1">
          <a:gsLst>
            <a:gs pos="0">
              <a:schemeClr val="phClr">
                <a:tint val="50000"/>
                <a:alpha val="85000"/>
                <a:satMod val="150000"/>
              </a:schemeClr>
            </a:gs>
            <a:gs pos="35000">
              <a:schemeClr val="phClr">
                <a:tint val="70000"/>
                <a:shade val="90000"/>
                <a:alpha val="85000"/>
                <a:satMod val="200000"/>
              </a:schemeClr>
            </a:gs>
            <a:gs pos="100000">
              <a:schemeClr val="phClr">
                <a:tint val="90000"/>
                <a:shade val="100000"/>
                <a:alpha val="85000"/>
                <a:satMod val="250000"/>
              </a:schemeClr>
            </a:gs>
          </a:gsLst>
          <a:lin ang="0" scaled="1"/>
        </a:gradFill>
        <a:gradFill rotWithShape="1">
          <a:gsLst>
            <a:gs pos="0">
              <a:schemeClr val="phClr">
                <a:shade val="40000"/>
                <a:satMod val="115000"/>
              </a:schemeClr>
            </a:gs>
            <a:gs pos="80000">
              <a:schemeClr val="phClr">
                <a:shade val="90000"/>
                <a:satMod val="130000"/>
              </a:schemeClr>
            </a:gs>
            <a:gs pos="100000">
              <a:schemeClr val="phClr">
                <a:shade val="100000"/>
                <a:satMod val="150000"/>
              </a:schemeClr>
            </a:gs>
          </a:gsLst>
          <a:lin ang="7800000" scaled="0"/>
        </a:gradFill>
      </a:fillStyleLst>
      <a:lnStyleLst>
        <a:ln w="25400" cap="flat" cmpd="sng" algn="ctr">
          <a:solidFill>
            <a:schemeClr val="phClr">
              <a:shade val="95000"/>
              <a:satMod val="105000"/>
            </a:schemeClr>
          </a:solidFill>
          <a:prstDash val="solid"/>
        </a:ln>
        <a:ln w="44450" cap="flat" cmpd="sng" algn="ctr">
          <a:solidFill>
            <a:schemeClr val="phClr">
              <a:alpha val="80000"/>
              <a:satMod val="110000"/>
            </a:schemeClr>
          </a:solidFill>
          <a:prstDash val="solid"/>
        </a:ln>
        <a:ln w="63500" cap="flat" cmpd="sng" algn="ctr">
          <a:solidFill>
            <a:schemeClr val="phClr">
              <a:alpha val="80000"/>
              <a:satMod val="115000"/>
            </a:schemeClr>
          </a:solidFill>
          <a:prstDash val="solid"/>
        </a:ln>
      </a:lnStyleLst>
      <a:effectStyleLst>
        <a:effectStyle>
          <a:effectLst>
            <a:innerShdw blurRad="50800" dist="25400" dir="13500000">
              <a:srgbClr val="FFFFFF">
                <a:alpha val="75000"/>
              </a:srgbClr>
            </a:innerShdw>
          </a:effectLst>
        </a:effectStyle>
        <a:effectStyle>
          <a:effectLst>
            <a:innerShdw blurRad="76200" dist="25400" dir="13500000">
              <a:srgbClr val="FFFFFF">
                <a:alpha val="75000"/>
              </a:srgbClr>
            </a:innerShdw>
            <a:reflection blurRad="63500" stA="35000" endPos="35000" dist="12700" dir="5400000" sy="-100000" rotWithShape="0"/>
          </a:effectLst>
        </a:effectStyle>
        <a:effectStyle>
          <a:effectLst>
            <a:reflection blurRad="63500" stA="35000" endPos="35000" dist="12700" dir="5400000" sy="-100000" rotWithShape="0"/>
          </a:effectLst>
          <a:scene3d>
            <a:camera prst="orthographicFront">
              <a:rot lat="0" lon="0" rev="0"/>
            </a:camera>
            <a:lightRig rig="balanced" dir="bl">
              <a:rot lat="0" lon="0" rev="7800000"/>
            </a:lightRig>
          </a:scene3d>
          <a:sp3d prstMaterial="translucentPowder">
            <a:bevelT h="50800"/>
          </a:sp3d>
        </a:effectStyle>
      </a:effectStyleLst>
      <a:bgFillStyleLst>
        <a:solidFill>
          <a:schemeClr val="phClr"/>
        </a:solidFill>
        <a:gradFill>
          <a:gsLst>
            <a:gs pos="0">
              <a:schemeClr val="phClr">
                <a:shade val="80000"/>
                <a:satMod val="125000"/>
              </a:schemeClr>
            </a:gs>
            <a:gs pos="100000">
              <a:schemeClr val="phClr">
                <a:tint val="100000"/>
                <a:satMod val="125000"/>
                <a:lumOff val="40000"/>
                <a:lumMod val="100000"/>
              </a:schemeClr>
            </a:gs>
          </a:gsLst>
          <a:lin ang="7800000" scaled="1"/>
        </a:gradFill>
        <a:gradFill rotWithShape="1">
          <a:gsLst>
            <a:gs pos="0">
              <a:schemeClr val="phClr">
                <a:shade val="95000"/>
                <a:lumMod val="95000"/>
              </a:schemeClr>
            </a:gs>
            <a:gs pos="60000">
              <a:schemeClr val="phClr">
                <a:satMod val="125000"/>
                <a:lumOff val="10000"/>
                <a:lumMod val="100000"/>
              </a:schemeClr>
            </a:gs>
            <a:gs pos="100000">
              <a:schemeClr val="phClr">
                <a:shade val="95000"/>
                <a:satMod val="135000"/>
                <a:lumOff val="50000"/>
                <a:lumMod val="100000"/>
              </a:schemeClr>
            </a:gs>
          </a:gsLst>
          <a:lin ang="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Bubbles</Template>
  <TotalTime>100</TotalTime>
  <Words>608</Words>
  <Application>Microsoft Office PowerPoint</Application>
  <PresentationFormat>Presentación en pantalla (4:3)</PresentationFormat>
  <Paragraphs>36</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Bubbles</vt:lpstr>
      <vt:lpstr>Aspectos en común: Lo aprendido durante las semanas de prácticas</vt:lpstr>
      <vt:lpstr>Respetar tiempos.</vt:lpstr>
      <vt:lpstr>Disciplina.</vt:lpstr>
      <vt:lpstr>Tolerancia.</vt:lpstr>
      <vt:lpstr>Disposición.</vt:lpstr>
      <vt:lpstr>Motivación.</vt:lpstr>
      <vt:lpstr>Escuchar (prestarles atención).</vt:lpstr>
      <vt:lpstr>Inicio didáctico (motivación).</vt:lpstr>
      <vt:lpstr>Observación (análisis).</vt:lpstr>
      <vt:lpstr>Organización.</vt:lpstr>
      <vt:lpstr>Seguridad.</vt:lpstr>
      <vt:lpstr>“Un docente, no nace enseñado,  se hace con la práctica”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cesar</dc:creator>
  <cp:lastModifiedBy>cesar</cp:lastModifiedBy>
  <cp:revision>10</cp:revision>
  <dcterms:created xsi:type="dcterms:W3CDTF">2012-09-13T00:56:27Z</dcterms:created>
  <dcterms:modified xsi:type="dcterms:W3CDTF">2012-09-13T04:10:32Z</dcterms:modified>
</cp:coreProperties>
</file>