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D7902-C33C-4AA5-B007-ABDCE22F27C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S"/>
        </a:p>
      </dgm:t>
    </dgm:pt>
    <dgm:pt modelId="{98CCA59E-73A8-43F2-AFEC-5E41A5B187BC}">
      <dgm:prSet phldrT="[Texto]" phldr="1" custT="1"/>
      <dgm:spPr/>
      <dgm:t>
        <a:bodyPr/>
        <a:lstStyle/>
        <a:p>
          <a:endParaRPr lang="es-ES" sz="1200" dirty="0">
            <a:latin typeface="Arial" pitchFamily="34" charset="0"/>
            <a:cs typeface="Arial" pitchFamily="34" charset="0"/>
          </a:endParaRPr>
        </a:p>
      </dgm:t>
    </dgm:pt>
    <dgm:pt modelId="{1F1FDE81-E9F5-4B08-BFE6-D5B971CEFC53}" type="parTrans" cxnId="{065B8181-1557-4D69-AE26-DB3EA09F74CF}">
      <dgm:prSet/>
      <dgm:spPr/>
      <dgm:t>
        <a:bodyPr/>
        <a:lstStyle/>
        <a:p>
          <a:endParaRPr lang="es-ES"/>
        </a:p>
      </dgm:t>
    </dgm:pt>
    <dgm:pt modelId="{D35A3B79-B588-4949-A68D-DFD275BD549E}" type="sibTrans" cxnId="{065B8181-1557-4D69-AE26-DB3EA09F74CF}">
      <dgm:prSet/>
      <dgm:spPr/>
      <dgm:t>
        <a:bodyPr/>
        <a:lstStyle/>
        <a:p>
          <a:endParaRPr lang="es-ES"/>
        </a:p>
      </dgm:t>
    </dgm:pt>
    <dgm:pt modelId="{3E550015-BA7D-4EA7-BEE7-29D4013CE762}" type="asst">
      <dgm:prSet phldrT="[Texto]" custT="1"/>
      <dgm:spPr/>
      <dgm:t>
        <a:bodyPr/>
        <a:lstStyle/>
        <a:p>
          <a:r>
            <a:rPr lang="es-ES" sz="1200" dirty="0" smtClean="0">
              <a:latin typeface="Arial" pitchFamily="34" charset="0"/>
              <a:cs typeface="Arial" pitchFamily="34" charset="0"/>
            </a:rPr>
            <a:t>La solicitud y el tacto pedagógicos son las habilidades conscientes que permiten a un profesor actuar de manera improvisada en las situaciones educativas, que siempre están cambiando. Las situaciones educativas son siempre variables porque los estudiantes no son nunca los mismos, el profesor no es nunca el mismo, el ambiente no es siempre el mismo, el tiempo no es siempre el mismo. </a:t>
          </a:r>
          <a:endParaRPr lang="es-ES" sz="1200" dirty="0">
            <a:latin typeface="Arial" pitchFamily="34" charset="0"/>
            <a:cs typeface="Arial" pitchFamily="34" charset="0"/>
          </a:endParaRPr>
        </a:p>
      </dgm:t>
    </dgm:pt>
    <dgm:pt modelId="{6B366894-E327-43B1-B5C4-5180796DE080}" type="parTrans" cxnId="{566C0906-CB7B-4ADD-B154-13B763B1BD53}">
      <dgm:prSet/>
      <dgm:spPr/>
      <dgm:t>
        <a:bodyPr/>
        <a:lstStyle/>
        <a:p>
          <a:endParaRPr lang="es-ES"/>
        </a:p>
      </dgm:t>
    </dgm:pt>
    <dgm:pt modelId="{3CB90F2B-76B2-4A8E-AE1D-58A2677D3983}" type="sibTrans" cxnId="{566C0906-CB7B-4ADD-B154-13B763B1BD53}">
      <dgm:prSet/>
      <dgm:spPr/>
      <dgm:t>
        <a:bodyPr/>
        <a:lstStyle/>
        <a:p>
          <a:endParaRPr lang="es-ES"/>
        </a:p>
      </dgm:t>
    </dgm:pt>
    <dgm:pt modelId="{CF19F876-AE6A-49F0-9685-1E9E29452551}">
      <dgm:prSet phldrT="[Texto]" custT="1"/>
      <dgm:spPr/>
      <dgm:t>
        <a:bodyPr/>
        <a:lstStyle/>
        <a:p>
          <a:r>
            <a:rPr lang="es-ES" sz="1200" dirty="0" smtClean="0">
              <a:latin typeface="Arial" pitchFamily="34" charset="0"/>
              <a:cs typeface="Arial" pitchFamily="34" charset="0"/>
            </a:rPr>
            <a:t>En realidad, la esperanza de todo profesor debería ser que el tacto no deje al alumno intacto en lo fundamental de su ser. </a:t>
          </a:r>
          <a:endParaRPr lang="es-ES" sz="1200" dirty="0">
            <a:latin typeface="Arial" pitchFamily="34" charset="0"/>
            <a:cs typeface="Arial" pitchFamily="34" charset="0"/>
          </a:endParaRPr>
        </a:p>
      </dgm:t>
    </dgm:pt>
    <dgm:pt modelId="{6C60BB69-E4DD-412F-9B29-E0F631E077DF}" type="parTrans" cxnId="{148F42CD-0680-4B6F-8EA7-CC1FADE46750}">
      <dgm:prSet/>
      <dgm:spPr/>
      <dgm:t>
        <a:bodyPr/>
        <a:lstStyle/>
        <a:p>
          <a:endParaRPr lang="es-ES"/>
        </a:p>
      </dgm:t>
    </dgm:pt>
    <dgm:pt modelId="{23254F7F-6519-4305-AADD-F54AF1B1F02B}" type="sibTrans" cxnId="{148F42CD-0680-4B6F-8EA7-CC1FADE46750}">
      <dgm:prSet/>
      <dgm:spPr/>
      <dgm:t>
        <a:bodyPr/>
        <a:lstStyle/>
        <a:p>
          <a:endParaRPr lang="es-ES"/>
        </a:p>
      </dgm:t>
    </dgm:pt>
    <dgm:pt modelId="{9F53DADF-F891-4E2B-9854-CF8B2CB2E091}">
      <dgm:prSet phldrT="[Texto]" custT="1"/>
      <dgm:spPr/>
      <dgm:t>
        <a:bodyPr/>
        <a:lstStyle/>
        <a:p>
          <a:r>
            <a:rPr lang="es-ES" sz="1200" dirty="0" smtClean="0">
              <a:latin typeface="Arial" pitchFamily="34" charset="0"/>
              <a:cs typeface="Arial" pitchFamily="34" charset="0"/>
            </a:rPr>
            <a:t>Puede que escuchemos a un profesor decir: Esta mañana la clase ha funcionado bien aunque ha sido diferente de lo que había planeado</a:t>
          </a:r>
          <a:endParaRPr lang="es-ES" sz="1200" dirty="0">
            <a:latin typeface="Arial" pitchFamily="34" charset="0"/>
            <a:cs typeface="Arial" pitchFamily="34" charset="0"/>
          </a:endParaRPr>
        </a:p>
      </dgm:t>
    </dgm:pt>
    <dgm:pt modelId="{0018929D-B88F-465C-A81B-7B0CC0135566}" type="parTrans" cxnId="{24B93AC3-7F20-45D5-87AF-92ABEBAE9604}">
      <dgm:prSet/>
      <dgm:spPr/>
      <dgm:t>
        <a:bodyPr/>
        <a:lstStyle/>
        <a:p>
          <a:endParaRPr lang="es-ES"/>
        </a:p>
      </dgm:t>
    </dgm:pt>
    <dgm:pt modelId="{389ADC69-C383-455F-8061-1CAB7D628B00}" type="sibTrans" cxnId="{24B93AC3-7F20-45D5-87AF-92ABEBAE9604}">
      <dgm:prSet/>
      <dgm:spPr/>
      <dgm:t>
        <a:bodyPr/>
        <a:lstStyle/>
        <a:p>
          <a:endParaRPr lang="es-ES"/>
        </a:p>
      </dgm:t>
    </dgm:pt>
    <dgm:pt modelId="{476DA937-AFAA-457E-B675-7813F0A4D583}">
      <dgm:prSet phldrT="[Texto]" custT="1"/>
      <dgm:spPr/>
      <dgm:t>
        <a:bodyPr/>
        <a:lstStyle/>
        <a:p>
          <a:r>
            <a:rPr lang="es-ES" sz="1200" dirty="0" smtClean="0">
              <a:latin typeface="Arial" pitchFamily="34" charset="0"/>
              <a:cs typeface="Arial" pitchFamily="34" charset="0"/>
            </a:rPr>
            <a:t>¿Cómo se preparan los pedagogos para su tarea de educar niños y gente joven? La respuesta a esta pregunta ha sido: cultivando o desarrollando un cierto grado de solicitud y de tacto pedagógicos en su convivencia con niños.</a:t>
          </a:r>
        </a:p>
        <a:p>
          <a:endParaRPr lang="es-ES" sz="1200" dirty="0" smtClean="0">
            <a:latin typeface="Arial" pitchFamily="34" charset="0"/>
            <a:cs typeface="Arial" pitchFamily="34" charset="0"/>
          </a:endParaRPr>
        </a:p>
        <a:p>
          <a:endParaRPr lang="es-ES" sz="1200" dirty="0">
            <a:latin typeface="Arial" pitchFamily="34" charset="0"/>
            <a:cs typeface="Arial" pitchFamily="34" charset="0"/>
          </a:endParaRPr>
        </a:p>
      </dgm:t>
    </dgm:pt>
    <dgm:pt modelId="{32B2771B-EE3F-4D5C-A0D0-9E2A739701EB}" type="parTrans" cxnId="{BC100D41-A0B5-4673-A340-1CC268EABA1D}">
      <dgm:prSet/>
      <dgm:spPr/>
      <dgm:t>
        <a:bodyPr/>
        <a:lstStyle/>
        <a:p>
          <a:endParaRPr lang="es-ES"/>
        </a:p>
      </dgm:t>
    </dgm:pt>
    <dgm:pt modelId="{A102F93A-BB6F-4605-A67E-9999BCD4C9E2}" type="sibTrans" cxnId="{BC100D41-A0B5-4673-A340-1CC268EABA1D}">
      <dgm:prSet/>
      <dgm:spPr/>
      <dgm:t>
        <a:bodyPr/>
        <a:lstStyle/>
        <a:p>
          <a:endParaRPr lang="es-ES"/>
        </a:p>
      </dgm:t>
    </dgm:pt>
    <dgm:pt modelId="{55BF5729-554C-483A-AFB9-053D8FEBE5B2}">
      <dgm:prSet custT="1"/>
      <dgm:spPr/>
      <dgm:t>
        <a:bodyPr/>
        <a:lstStyle/>
        <a:p>
          <a:r>
            <a:rPr lang="es-ES" sz="1200" dirty="0" smtClean="0">
              <a:latin typeface="Arial" pitchFamily="34" charset="0"/>
              <a:cs typeface="Arial" pitchFamily="34" charset="0"/>
            </a:rPr>
            <a:t>El estudio del tacto nos permite centrarnos en algunos elementos de la situación de enseñanza/aprendizaje que la mayoría de las teorías, modelos y métodos no han querido o podido tratar: el elemento animador de la pedagogía </a:t>
          </a:r>
          <a:endParaRPr lang="es-ES" sz="1200" dirty="0">
            <a:latin typeface="Arial" pitchFamily="34" charset="0"/>
            <a:cs typeface="Arial" pitchFamily="34" charset="0"/>
          </a:endParaRPr>
        </a:p>
      </dgm:t>
    </dgm:pt>
    <dgm:pt modelId="{CDA590A0-6F49-4B42-B94E-F34ADDFE8A90}" type="parTrans" cxnId="{57D20CB8-C036-4262-B935-02E3A6532E70}">
      <dgm:prSet/>
      <dgm:spPr/>
      <dgm:t>
        <a:bodyPr/>
        <a:lstStyle/>
        <a:p>
          <a:endParaRPr lang="es-ES"/>
        </a:p>
      </dgm:t>
    </dgm:pt>
    <dgm:pt modelId="{926663E4-0E04-4698-8E36-66718AFE6E47}" type="sibTrans" cxnId="{57D20CB8-C036-4262-B935-02E3A6532E70}">
      <dgm:prSet/>
      <dgm:spPr/>
      <dgm:t>
        <a:bodyPr/>
        <a:lstStyle/>
        <a:p>
          <a:endParaRPr lang="es-ES"/>
        </a:p>
      </dgm:t>
    </dgm:pt>
    <dgm:pt modelId="{0C83A89D-D03C-4CC6-B7B8-A560091D32F7}" type="pres">
      <dgm:prSet presAssocID="{D84D7902-C33C-4AA5-B007-ABDCE22F27CF}" presName="hierChild1" presStyleCnt="0">
        <dgm:presLayoutVars>
          <dgm:orgChart val="1"/>
          <dgm:chPref val="1"/>
          <dgm:dir/>
          <dgm:animOne val="branch"/>
          <dgm:animLvl val="lvl"/>
          <dgm:resizeHandles/>
        </dgm:presLayoutVars>
      </dgm:prSet>
      <dgm:spPr/>
    </dgm:pt>
    <dgm:pt modelId="{76E4B314-C6B9-40DE-8E5B-23035AB6A216}" type="pres">
      <dgm:prSet presAssocID="{98CCA59E-73A8-43F2-AFEC-5E41A5B187BC}" presName="hierRoot1" presStyleCnt="0">
        <dgm:presLayoutVars>
          <dgm:hierBranch val="init"/>
        </dgm:presLayoutVars>
      </dgm:prSet>
      <dgm:spPr/>
    </dgm:pt>
    <dgm:pt modelId="{48D31794-6A17-47AA-A5AC-BDB42AE39EFA}" type="pres">
      <dgm:prSet presAssocID="{98CCA59E-73A8-43F2-AFEC-5E41A5B187BC}" presName="rootComposite1" presStyleCnt="0"/>
      <dgm:spPr/>
    </dgm:pt>
    <dgm:pt modelId="{EC7CFBE9-C99B-40F5-A89D-F07341B372F5}" type="pres">
      <dgm:prSet presAssocID="{98CCA59E-73A8-43F2-AFEC-5E41A5B187BC}" presName="rootText1" presStyleLbl="node0" presStyleIdx="0" presStyleCnt="2">
        <dgm:presLayoutVars>
          <dgm:chPref val="3"/>
        </dgm:presLayoutVars>
      </dgm:prSet>
      <dgm:spPr/>
    </dgm:pt>
    <dgm:pt modelId="{11CCFB65-3F55-4CC9-BE4E-734E7D512BD3}" type="pres">
      <dgm:prSet presAssocID="{98CCA59E-73A8-43F2-AFEC-5E41A5B187BC}" presName="rootConnector1" presStyleLbl="node1" presStyleIdx="0" presStyleCnt="0"/>
      <dgm:spPr/>
    </dgm:pt>
    <dgm:pt modelId="{EB9102EB-FB09-4C51-8964-91797B8B623E}" type="pres">
      <dgm:prSet presAssocID="{98CCA59E-73A8-43F2-AFEC-5E41A5B187BC}" presName="hierChild2" presStyleCnt="0"/>
      <dgm:spPr/>
    </dgm:pt>
    <dgm:pt modelId="{23DF22F9-D096-4674-9C8D-D8581FBA5FB6}" type="pres">
      <dgm:prSet presAssocID="{6C60BB69-E4DD-412F-9B29-E0F631E077DF}" presName="Name37" presStyleLbl="parChTrans1D2" presStyleIdx="0" presStyleCnt="4"/>
      <dgm:spPr/>
    </dgm:pt>
    <dgm:pt modelId="{5AD9EDA8-2AA2-42EF-B905-7A74188CAF54}" type="pres">
      <dgm:prSet presAssocID="{CF19F876-AE6A-49F0-9685-1E9E29452551}" presName="hierRoot2" presStyleCnt="0">
        <dgm:presLayoutVars>
          <dgm:hierBranch val="init"/>
        </dgm:presLayoutVars>
      </dgm:prSet>
      <dgm:spPr/>
    </dgm:pt>
    <dgm:pt modelId="{D6F3BEBF-727C-46C7-A03C-501D75898EEC}" type="pres">
      <dgm:prSet presAssocID="{CF19F876-AE6A-49F0-9685-1E9E29452551}" presName="rootComposite" presStyleCnt="0"/>
      <dgm:spPr/>
    </dgm:pt>
    <dgm:pt modelId="{00A06379-4CA5-44EC-8BBA-7ABE780D0CA0}" type="pres">
      <dgm:prSet presAssocID="{CF19F876-AE6A-49F0-9685-1E9E29452551}" presName="rootText" presStyleLbl="node2" presStyleIdx="0" presStyleCnt="3">
        <dgm:presLayoutVars>
          <dgm:chPref val="3"/>
        </dgm:presLayoutVars>
      </dgm:prSet>
      <dgm:spPr/>
      <dgm:t>
        <a:bodyPr/>
        <a:lstStyle/>
        <a:p>
          <a:endParaRPr lang="es-ES"/>
        </a:p>
      </dgm:t>
    </dgm:pt>
    <dgm:pt modelId="{F2B8BD93-5E41-4455-AA10-687BEB3F9266}" type="pres">
      <dgm:prSet presAssocID="{CF19F876-AE6A-49F0-9685-1E9E29452551}" presName="rootConnector" presStyleLbl="node2" presStyleIdx="0" presStyleCnt="3"/>
      <dgm:spPr/>
    </dgm:pt>
    <dgm:pt modelId="{95F25558-0F50-42C0-8803-1864A16F6FC0}" type="pres">
      <dgm:prSet presAssocID="{CF19F876-AE6A-49F0-9685-1E9E29452551}" presName="hierChild4" presStyleCnt="0"/>
      <dgm:spPr/>
    </dgm:pt>
    <dgm:pt modelId="{B72D8F55-4F99-4719-B8F5-BE3929D49691}" type="pres">
      <dgm:prSet presAssocID="{CF19F876-AE6A-49F0-9685-1E9E29452551}" presName="hierChild5" presStyleCnt="0"/>
      <dgm:spPr/>
    </dgm:pt>
    <dgm:pt modelId="{4DDE73E5-FAC5-4314-BAA4-32F3A24F7F76}" type="pres">
      <dgm:prSet presAssocID="{0018929D-B88F-465C-A81B-7B0CC0135566}" presName="Name37" presStyleLbl="parChTrans1D2" presStyleIdx="1" presStyleCnt="4"/>
      <dgm:spPr/>
    </dgm:pt>
    <dgm:pt modelId="{62C971F1-5019-4469-9F40-540883C936BF}" type="pres">
      <dgm:prSet presAssocID="{9F53DADF-F891-4E2B-9854-CF8B2CB2E091}" presName="hierRoot2" presStyleCnt="0">
        <dgm:presLayoutVars>
          <dgm:hierBranch val="init"/>
        </dgm:presLayoutVars>
      </dgm:prSet>
      <dgm:spPr/>
    </dgm:pt>
    <dgm:pt modelId="{94374589-8045-4808-A595-FBB0F63E5FE5}" type="pres">
      <dgm:prSet presAssocID="{9F53DADF-F891-4E2B-9854-CF8B2CB2E091}" presName="rootComposite" presStyleCnt="0"/>
      <dgm:spPr/>
    </dgm:pt>
    <dgm:pt modelId="{08A2B661-36A3-45B3-A49F-FE1B832CB398}" type="pres">
      <dgm:prSet presAssocID="{9F53DADF-F891-4E2B-9854-CF8B2CB2E091}" presName="rootText" presStyleLbl="node2" presStyleIdx="1" presStyleCnt="3">
        <dgm:presLayoutVars>
          <dgm:chPref val="3"/>
        </dgm:presLayoutVars>
      </dgm:prSet>
      <dgm:spPr/>
      <dgm:t>
        <a:bodyPr/>
        <a:lstStyle/>
        <a:p>
          <a:endParaRPr lang="es-ES"/>
        </a:p>
      </dgm:t>
    </dgm:pt>
    <dgm:pt modelId="{4CA67724-AB69-4D40-AB83-C5653BB710D3}" type="pres">
      <dgm:prSet presAssocID="{9F53DADF-F891-4E2B-9854-CF8B2CB2E091}" presName="rootConnector" presStyleLbl="node2" presStyleIdx="1" presStyleCnt="3"/>
      <dgm:spPr/>
    </dgm:pt>
    <dgm:pt modelId="{1E7CF98E-E07F-486E-92C9-31E404AC89D5}" type="pres">
      <dgm:prSet presAssocID="{9F53DADF-F891-4E2B-9854-CF8B2CB2E091}" presName="hierChild4" presStyleCnt="0"/>
      <dgm:spPr/>
    </dgm:pt>
    <dgm:pt modelId="{F7A80BF2-408F-49A5-8B82-C41FC68576B8}" type="pres">
      <dgm:prSet presAssocID="{9F53DADF-F891-4E2B-9854-CF8B2CB2E091}" presName="hierChild5" presStyleCnt="0"/>
      <dgm:spPr/>
    </dgm:pt>
    <dgm:pt modelId="{5EEAD374-6024-4BDE-9A2A-E897828D726E}" type="pres">
      <dgm:prSet presAssocID="{32B2771B-EE3F-4D5C-A0D0-9E2A739701EB}" presName="Name37" presStyleLbl="parChTrans1D2" presStyleIdx="2" presStyleCnt="4"/>
      <dgm:spPr/>
    </dgm:pt>
    <dgm:pt modelId="{BF1A6649-1D71-4ABE-99A1-15F5DF573EE3}" type="pres">
      <dgm:prSet presAssocID="{476DA937-AFAA-457E-B675-7813F0A4D583}" presName="hierRoot2" presStyleCnt="0">
        <dgm:presLayoutVars>
          <dgm:hierBranch val="init"/>
        </dgm:presLayoutVars>
      </dgm:prSet>
      <dgm:spPr/>
    </dgm:pt>
    <dgm:pt modelId="{54E755CF-67B5-43EE-ADA5-F94B690BDDCF}" type="pres">
      <dgm:prSet presAssocID="{476DA937-AFAA-457E-B675-7813F0A4D583}" presName="rootComposite" presStyleCnt="0"/>
      <dgm:spPr/>
    </dgm:pt>
    <dgm:pt modelId="{D81E97D0-2849-4C9E-985A-820EAADA549C}" type="pres">
      <dgm:prSet presAssocID="{476DA937-AFAA-457E-B675-7813F0A4D583}" presName="rootText" presStyleLbl="node2" presStyleIdx="2" presStyleCnt="3" custScaleY="134679" custLinFactNeighborX="-2314" custLinFactNeighborY="-3112">
        <dgm:presLayoutVars>
          <dgm:chPref val="3"/>
        </dgm:presLayoutVars>
      </dgm:prSet>
      <dgm:spPr/>
      <dgm:t>
        <a:bodyPr/>
        <a:lstStyle/>
        <a:p>
          <a:endParaRPr lang="es-ES"/>
        </a:p>
      </dgm:t>
    </dgm:pt>
    <dgm:pt modelId="{79BB1375-35FB-4CA1-BA68-0F5DAF6C4DE4}" type="pres">
      <dgm:prSet presAssocID="{476DA937-AFAA-457E-B675-7813F0A4D583}" presName="rootConnector" presStyleLbl="node2" presStyleIdx="2" presStyleCnt="3"/>
      <dgm:spPr/>
    </dgm:pt>
    <dgm:pt modelId="{26F61DC7-CE08-4416-9FC6-EBACD0DEBCCA}" type="pres">
      <dgm:prSet presAssocID="{476DA937-AFAA-457E-B675-7813F0A4D583}" presName="hierChild4" presStyleCnt="0"/>
      <dgm:spPr/>
    </dgm:pt>
    <dgm:pt modelId="{DE3199B0-CACD-442D-AA5E-D70D35541A4D}" type="pres">
      <dgm:prSet presAssocID="{476DA937-AFAA-457E-B675-7813F0A4D583}" presName="hierChild5" presStyleCnt="0"/>
      <dgm:spPr/>
    </dgm:pt>
    <dgm:pt modelId="{1C5C0337-0CA2-4CCA-92AD-DA5981655810}" type="pres">
      <dgm:prSet presAssocID="{98CCA59E-73A8-43F2-AFEC-5E41A5B187BC}" presName="hierChild3" presStyleCnt="0"/>
      <dgm:spPr/>
    </dgm:pt>
    <dgm:pt modelId="{CC496AB0-C383-4000-8170-B1C45872E4F3}" type="pres">
      <dgm:prSet presAssocID="{6B366894-E327-43B1-B5C4-5180796DE080}" presName="Name111" presStyleLbl="parChTrans1D2" presStyleIdx="3" presStyleCnt="4"/>
      <dgm:spPr/>
    </dgm:pt>
    <dgm:pt modelId="{7DE49CA8-570B-4204-B009-CAC5AB668443}" type="pres">
      <dgm:prSet presAssocID="{3E550015-BA7D-4EA7-BEE7-29D4013CE762}" presName="hierRoot3" presStyleCnt="0">
        <dgm:presLayoutVars>
          <dgm:hierBranch val="init"/>
        </dgm:presLayoutVars>
      </dgm:prSet>
      <dgm:spPr/>
    </dgm:pt>
    <dgm:pt modelId="{4093D303-DA3E-48C2-80EF-C11BCD71868B}" type="pres">
      <dgm:prSet presAssocID="{3E550015-BA7D-4EA7-BEE7-29D4013CE762}" presName="rootComposite3" presStyleCnt="0"/>
      <dgm:spPr/>
    </dgm:pt>
    <dgm:pt modelId="{C9E287B7-F502-4711-B353-533B7A7B9386}" type="pres">
      <dgm:prSet presAssocID="{3E550015-BA7D-4EA7-BEE7-29D4013CE762}" presName="rootText3" presStyleLbl="asst1" presStyleIdx="0" presStyleCnt="1" custScaleX="110647" custScaleY="140066">
        <dgm:presLayoutVars>
          <dgm:chPref val="3"/>
        </dgm:presLayoutVars>
      </dgm:prSet>
      <dgm:spPr/>
      <dgm:t>
        <a:bodyPr/>
        <a:lstStyle/>
        <a:p>
          <a:endParaRPr lang="es-ES"/>
        </a:p>
      </dgm:t>
    </dgm:pt>
    <dgm:pt modelId="{88E3B6C9-C3CD-43B1-B268-BD8D4DD9CD34}" type="pres">
      <dgm:prSet presAssocID="{3E550015-BA7D-4EA7-BEE7-29D4013CE762}" presName="rootConnector3" presStyleLbl="asst1" presStyleIdx="0" presStyleCnt="1"/>
      <dgm:spPr/>
    </dgm:pt>
    <dgm:pt modelId="{F7DB323C-6FFD-46B5-8ADA-C687CD98710A}" type="pres">
      <dgm:prSet presAssocID="{3E550015-BA7D-4EA7-BEE7-29D4013CE762}" presName="hierChild6" presStyleCnt="0"/>
      <dgm:spPr/>
    </dgm:pt>
    <dgm:pt modelId="{96C3AFA8-0D69-4036-A46A-E1C408DDAAA0}" type="pres">
      <dgm:prSet presAssocID="{3E550015-BA7D-4EA7-BEE7-29D4013CE762}" presName="hierChild7" presStyleCnt="0"/>
      <dgm:spPr/>
    </dgm:pt>
    <dgm:pt modelId="{391FED38-20E1-4F07-9E14-0D50541CB588}" type="pres">
      <dgm:prSet presAssocID="{55BF5729-554C-483A-AFB9-053D8FEBE5B2}" presName="hierRoot1" presStyleCnt="0">
        <dgm:presLayoutVars>
          <dgm:hierBranch val="init"/>
        </dgm:presLayoutVars>
      </dgm:prSet>
      <dgm:spPr/>
    </dgm:pt>
    <dgm:pt modelId="{7769A16D-FEDB-44AB-B287-C0208AE02ACE}" type="pres">
      <dgm:prSet presAssocID="{55BF5729-554C-483A-AFB9-053D8FEBE5B2}" presName="rootComposite1" presStyleCnt="0"/>
      <dgm:spPr/>
    </dgm:pt>
    <dgm:pt modelId="{F626B6BA-C862-4C5F-B36D-0AC5E29E75EC}" type="pres">
      <dgm:prSet presAssocID="{55BF5729-554C-483A-AFB9-053D8FEBE5B2}" presName="rootText1" presStyleLbl="node0" presStyleIdx="1" presStyleCnt="2" custLinFactX="-19484" custLinFactNeighborX="-100000" custLinFactNeighborY="-1937">
        <dgm:presLayoutVars>
          <dgm:chPref val="3"/>
        </dgm:presLayoutVars>
      </dgm:prSet>
      <dgm:spPr/>
    </dgm:pt>
    <dgm:pt modelId="{4604330A-F6AD-421B-A40E-DE25849A54D7}" type="pres">
      <dgm:prSet presAssocID="{55BF5729-554C-483A-AFB9-053D8FEBE5B2}" presName="rootConnector1" presStyleLbl="node1" presStyleIdx="0" presStyleCnt="0"/>
      <dgm:spPr/>
    </dgm:pt>
    <dgm:pt modelId="{3A69C764-CAC7-4C88-9E20-4759EA6C3F44}" type="pres">
      <dgm:prSet presAssocID="{55BF5729-554C-483A-AFB9-053D8FEBE5B2}" presName="hierChild2" presStyleCnt="0"/>
      <dgm:spPr/>
    </dgm:pt>
    <dgm:pt modelId="{0B5D6A04-C9C5-427F-AD8C-380F1EDD832B}" type="pres">
      <dgm:prSet presAssocID="{55BF5729-554C-483A-AFB9-053D8FEBE5B2}" presName="hierChild3" presStyleCnt="0"/>
      <dgm:spPr/>
    </dgm:pt>
  </dgm:ptLst>
  <dgm:cxnLst>
    <dgm:cxn modelId="{526BDA58-F7E2-4E73-BA8F-503517952DF0}" type="presOf" srcId="{3E550015-BA7D-4EA7-BEE7-29D4013CE762}" destId="{88E3B6C9-C3CD-43B1-B268-BD8D4DD9CD34}" srcOrd="1" destOrd="0" presId="urn:microsoft.com/office/officeart/2005/8/layout/orgChart1"/>
    <dgm:cxn modelId="{D5E574BF-CD21-44EB-87B5-3C7C7520252E}" type="presOf" srcId="{32B2771B-EE3F-4D5C-A0D0-9E2A739701EB}" destId="{5EEAD374-6024-4BDE-9A2A-E897828D726E}" srcOrd="0" destOrd="0" presId="urn:microsoft.com/office/officeart/2005/8/layout/orgChart1"/>
    <dgm:cxn modelId="{EB396871-DD15-4899-A34E-450D4309EB75}" type="presOf" srcId="{476DA937-AFAA-457E-B675-7813F0A4D583}" destId="{79BB1375-35FB-4CA1-BA68-0F5DAF6C4DE4}" srcOrd="1" destOrd="0" presId="urn:microsoft.com/office/officeart/2005/8/layout/orgChart1"/>
    <dgm:cxn modelId="{57D20CB8-C036-4262-B935-02E3A6532E70}" srcId="{D84D7902-C33C-4AA5-B007-ABDCE22F27CF}" destId="{55BF5729-554C-483A-AFB9-053D8FEBE5B2}" srcOrd="1" destOrd="0" parTransId="{CDA590A0-6F49-4B42-B94E-F34ADDFE8A90}" sibTransId="{926663E4-0E04-4698-8E36-66718AFE6E47}"/>
    <dgm:cxn modelId="{E365B4EA-0932-4088-8A63-6BA6E8FD2586}" type="presOf" srcId="{9F53DADF-F891-4E2B-9854-CF8B2CB2E091}" destId="{08A2B661-36A3-45B3-A49F-FE1B832CB398}" srcOrd="0" destOrd="0" presId="urn:microsoft.com/office/officeart/2005/8/layout/orgChart1"/>
    <dgm:cxn modelId="{24B93AC3-7F20-45D5-87AF-92ABEBAE9604}" srcId="{98CCA59E-73A8-43F2-AFEC-5E41A5B187BC}" destId="{9F53DADF-F891-4E2B-9854-CF8B2CB2E091}" srcOrd="2" destOrd="0" parTransId="{0018929D-B88F-465C-A81B-7B0CC0135566}" sibTransId="{389ADC69-C383-455F-8061-1CAB7D628B00}"/>
    <dgm:cxn modelId="{35B00A10-56DF-4999-A897-7E0D035FFDD8}" type="presOf" srcId="{98CCA59E-73A8-43F2-AFEC-5E41A5B187BC}" destId="{EC7CFBE9-C99B-40F5-A89D-F07341B372F5}" srcOrd="0" destOrd="0" presId="urn:microsoft.com/office/officeart/2005/8/layout/orgChart1"/>
    <dgm:cxn modelId="{D635F674-AC1E-42E4-9375-79DC3193627C}" type="presOf" srcId="{476DA937-AFAA-457E-B675-7813F0A4D583}" destId="{D81E97D0-2849-4C9E-985A-820EAADA549C}" srcOrd="0" destOrd="0" presId="urn:microsoft.com/office/officeart/2005/8/layout/orgChart1"/>
    <dgm:cxn modelId="{62FCC58F-2F2A-4B8F-B282-9BB705B2BD85}" type="presOf" srcId="{55BF5729-554C-483A-AFB9-053D8FEBE5B2}" destId="{F626B6BA-C862-4C5F-B36D-0AC5E29E75EC}" srcOrd="0" destOrd="0" presId="urn:microsoft.com/office/officeart/2005/8/layout/orgChart1"/>
    <dgm:cxn modelId="{4B12B193-7261-441E-B5C1-E0C8C913AB8C}" type="presOf" srcId="{D84D7902-C33C-4AA5-B007-ABDCE22F27CF}" destId="{0C83A89D-D03C-4CC6-B7B8-A560091D32F7}" srcOrd="0" destOrd="0" presId="urn:microsoft.com/office/officeart/2005/8/layout/orgChart1"/>
    <dgm:cxn modelId="{566C0906-CB7B-4ADD-B154-13B763B1BD53}" srcId="{98CCA59E-73A8-43F2-AFEC-5E41A5B187BC}" destId="{3E550015-BA7D-4EA7-BEE7-29D4013CE762}" srcOrd="0" destOrd="0" parTransId="{6B366894-E327-43B1-B5C4-5180796DE080}" sibTransId="{3CB90F2B-76B2-4A8E-AE1D-58A2677D3983}"/>
    <dgm:cxn modelId="{0CA029B6-8833-4F60-9A09-98DDCB66F982}" type="presOf" srcId="{0018929D-B88F-465C-A81B-7B0CC0135566}" destId="{4DDE73E5-FAC5-4314-BAA4-32F3A24F7F76}" srcOrd="0" destOrd="0" presId="urn:microsoft.com/office/officeart/2005/8/layout/orgChart1"/>
    <dgm:cxn modelId="{065B8181-1557-4D69-AE26-DB3EA09F74CF}" srcId="{D84D7902-C33C-4AA5-B007-ABDCE22F27CF}" destId="{98CCA59E-73A8-43F2-AFEC-5E41A5B187BC}" srcOrd="0" destOrd="0" parTransId="{1F1FDE81-E9F5-4B08-BFE6-D5B971CEFC53}" sibTransId="{D35A3B79-B588-4949-A68D-DFD275BD549E}"/>
    <dgm:cxn modelId="{148F42CD-0680-4B6F-8EA7-CC1FADE46750}" srcId="{98CCA59E-73A8-43F2-AFEC-5E41A5B187BC}" destId="{CF19F876-AE6A-49F0-9685-1E9E29452551}" srcOrd="1" destOrd="0" parTransId="{6C60BB69-E4DD-412F-9B29-E0F631E077DF}" sibTransId="{23254F7F-6519-4305-AADD-F54AF1B1F02B}"/>
    <dgm:cxn modelId="{4D68C7F1-3CFE-4567-B47A-2AE19202ED0E}" type="presOf" srcId="{55BF5729-554C-483A-AFB9-053D8FEBE5B2}" destId="{4604330A-F6AD-421B-A40E-DE25849A54D7}" srcOrd="1" destOrd="0" presId="urn:microsoft.com/office/officeart/2005/8/layout/orgChart1"/>
    <dgm:cxn modelId="{EE120074-185D-4544-9CC4-CE1F486E169C}" type="presOf" srcId="{6C60BB69-E4DD-412F-9B29-E0F631E077DF}" destId="{23DF22F9-D096-4674-9C8D-D8581FBA5FB6}" srcOrd="0" destOrd="0" presId="urn:microsoft.com/office/officeart/2005/8/layout/orgChart1"/>
    <dgm:cxn modelId="{69B1DD52-BBA9-4683-9637-8EE3EDC75128}" type="presOf" srcId="{98CCA59E-73A8-43F2-AFEC-5E41A5B187BC}" destId="{11CCFB65-3F55-4CC9-BE4E-734E7D512BD3}" srcOrd="1" destOrd="0" presId="urn:microsoft.com/office/officeart/2005/8/layout/orgChart1"/>
    <dgm:cxn modelId="{9F5775E5-C23E-4DF3-A108-ABAABD14A9CC}" type="presOf" srcId="{6B366894-E327-43B1-B5C4-5180796DE080}" destId="{CC496AB0-C383-4000-8170-B1C45872E4F3}" srcOrd="0" destOrd="0" presId="urn:microsoft.com/office/officeart/2005/8/layout/orgChart1"/>
    <dgm:cxn modelId="{95E1B6B7-5C00-4B44-AB20-F7BDF29FA1AB}" type="presOf" srcId="{9F53DADF-F891-4E2B-9854-CF8B2CB2E091}" destId="{4CA67724-AB69-4D40-AB83-C5653BB710D3}" srcOrd="1" destOrd="0" presId="urn:microsoft.com/office/officeart/2005/8/layout/orgChart1"/>
    <dgm:cxn modelId="{9E46CDF9-E304-49CA-9589-054936597D65}" type="presOf" srcId="{3E550015-BA7D-4EA7-BEE7-29D4013CE762}" destId="{C9E287B7-F502-4711-B353-533B7A7B9386}" srcOrd="0" destOrd="0" presId="urn:microsoft.com/office/officeart/2005/8/layout/orgChart1"/>
    <dgm:cxn modelId="{BC100D41-A0B5-4673-A340-1CC268EABA1D}" srcId="{98CCA59E-73A8-43F2-AFEC-5E41A5B187BC}" destId="{476DA937-AFAA-457E-B675-7813F0A4D583}" srcOrd="3" destOrd="0" parTransId="{32B2771B-EE3F-4D5C-A0D0-9E2A739701EB}" sibTransId="{A102F93A-BB6F-4605-A67E-9999BCD4C9E2}"/>
    <dgm:cxn modelId="{1A719E17-8A3B-4CE3-AEAD-31CC8C516889}" type="presOf" srcId="{CF19F876-AE6A-49F0-9685-1E9E29452551}" destId="{00A06379-4CA5-44EC-8BBA-7ABE780D0CA0}" srcOrd="0" destOrd="0" presId="urn:microsoft.com/office/officeart/2005/8/layout/orgChart1"/>
    <dgm:cxn modelId="{BA59275A-7F21-42FF-8877-FBD94A5F74B4}" type="presOf" srcId="{CF19F876-AE6A-49F0-9685-1E9E29452551}" destId="{F2B8BD93-5E41-4455-AA10-687BEB3F9266}" srcOrd="1" destOrd="0" presId="urn:microsoft.com/office/officeart/2005/8/layout/orgChart1"/>
    <dgm:cxn modelId="{9210E067-938F-41B2-9071-20981EA86DED}" type="presParOf" srcId="{0C83A89D-D03C-4CC6-B7B8-A560091D32F7}" destId="{76E4B314-C6B9-40DE-8E5B-23035AB6A216}" srcOrd="0" destOrd="0" presId="urn:microsoft.com/office/officeart/2005/8/layout/orgChart1"/>
    <dgm:cxn modelId="{3A2859EF-A1A8-40ED-B77D-2EFFD8C55216}" type="presParOf" srcId="{76E4B314-C6B9-40DE-8E5B-23035AB6A216}" destId="{48D31794-6A17-47AA-A5AC-BDB42AE39EFA}" srcOrd="0" destOrd="0" presId="urn:microsoft.com/office/officeart/2005/8/layout/orgChart1"/>
    <dgm:cxn modelId="{F9F79CA6-57B6-4942-ACB3-A1EA4FD2DDEF}" type="presParOf" srcId="{48D31794-6A17-47AA-A5AC-BDB42AE39EFA}" destId="{EC7CFBE9-C99B-40F5-A89D-F07341B372F5}" srcOrd="0" destOrd="0" presId="urn:microsoft.com/office/officeart/2005/8/layout/orgChart1"/>
    <dgm:cxn modelId="{8FE16122-C8B5-4D83-886A-315681E2DD81}" type="presParOf" srcId="{48D31794-6A17-47AA-A5AC-BDB42AE39EFA}" destId="{11CCFB65-3F55-4CC9-BE4E-734E7D512BD3}" srcOrd="1" destOrd="0" presId="urn:microsoft.com/office/officeart/2005/8/layout/orgChart1"/>
    <dgm:cxn modelId="{5A17BA73-C4B7-4904-B4B3-EDE071BAB4E3}" type="presParOf" srcId="{76E4B314-C6B9-40DE-8E5B-23035AB6A216}" destId="{EB9102EB-FB09-4C51-8964-91797B8B623E}" srcOrd="1" destOrd="0" presId="urn:microsoft.com/office/officeart/2005/8/layout/orgChart1"/>
    <dgm:cxn modelId="{C0CFD239-6768-4EE0-9E0E-EB8BD2CD4B70}" type="presParOf" srcId="{EB9102EB-FB09-4C51-8964-91797B8B623E}" destId="{23DF22F9-D096-4674-9C8D-D8581FBA5FB6}" srcOrd="0" destOrd="0" presId="urn:microsoft.com/office/officeart/2005/8/layout/orgChart1"/>
    <dgm:cxn modelId="{77802960-28DB-494D-AC3B-BD1FD2B73AB5}" type="presParOf" srcId="{EB9102EB-FB09-4C51-8964-91797B8B623E}" destId="{5AD9EDA8-2AA2-42EF-B905-7A74188CAF54}" srcOrd="1" destOrd="0" presId="urn:microsoft.com/office/officeart/2005/8/layout/orgChart1"/>
    <dgm:cxn modelId="{D781E83C-0FEF-4428-9949-04D5BE61B784}" type="presParOf" srcId="{5AD9EDA8-2AA2-42EF-B905-7A74188CAF54}" destId="{D6F3BEBF-727C-46C7-A03C-501D75898EEC}" srcOrd="0" destOrd="0" presId="urn:microsoft.com/office/officeart/2005/8/layout/orgChart1"/>
    <dgm:cxn modelId="{4035E2C6-DE2D-4E17-B26C-FD909CD99B36}" type="presParOf" srcId="{D6F3BEBF-727C-46C7-A03C-501D75898EEC}" destId="{00A06379-4CA5-44EC-8BBA-7ABE780D0CA0}" srcOrd="0" destOrd="0" presId="urn:microsoft.com/office/officeart/2005/8/layout/orgChart1"/>
    <dgm:cxn modelId="{C38A53E4-9D67-46AD-938B-07ED38139728}" type="presParOf" srcId="{D6F3BEBF-727C-46C7-A03C-501D75898EEC}" destId="{F2B8BD93-5E41-4455-AA10-687BEB3F9266}" srcOrd="1" destOrd="0" presId="urn:microsoft.com/office/officeart/2005/8/layout/orgChart1"/>
    <dgm:cxn modelId="{0FE16D80-9DF7-4675-A987-8168964BFA38}" type="presParOf" srcId="{5AD9EDA8-2AA2-42EF-B905-7A74188CAF54}" destId="{95F25558-0F50-42C0-8803-1864A16F6FC0}" srcOrd="1" destOrd="0" presId="urn:microsoft.com/office/officeart/2005/8/layout/orgChart1"/>
    <dgm:cxn modelId="{E168070A-252E-408A-877F-4A744217DD97}" type="presParOf" srcId="{5AD9EDA8-2AA2-42EF-B905-7A74188CAF54}" destId="{B72D8F55-4F99-4719-B8F5-BE3929D49691}" srcOrd="2" destOrd="0" presId="urn:microsoft.com/office/officeart/2005/8/layout/orgChart1"/>
    <dgm:cxn modelId="{2C19DC28-16BE-4B95-8498-4DD3A304BA38}" type="presParOf" srcId="{EB9102EB-FB09-4C51-8964-91797B8B623E}" destId="{4DDE73E5-FAC5-4314-BAA4-32F3A24F7F76}" srcOrd="2" destOrd="0" presId="urn:microsoft.com/office/officeart/2005/8/layout/orgChart1"/>
    <dgm:cxn modelId="{0988072F-95F8-4A3D-B22F-CE86E4A2786E}" type="presParOf" srcId="{EB9102EB-FB09-4C51-8964-91797B8B623E}" destId="{62C971F1-5019-4469-9F40-540883C936BF}" srcOrd="3" destOrd="0" presId="urn:microsoft.com/office/officeart/2005/8/layout/orgChart1"/>
    <dgm:cxn modelId="{EAB2F5E6-2109-4CF1-AA76-6AA362BF7C66}" type="presParOf" srcId="{62C971F1-5019-4469-9F40-540883C936BF}" destId="{94374589-8045-4808-A595-FBB0F63E5FE5}" srcOrd="0" destOrd="0" presId="urn:microsoft.com/office/officeart/2005/8/layout/orgChart1"/>
    <dgm:cxn modelId="{7CEC7262-C89B-48B3-BE7C-D93FAA5F8369}" type="presParOf" srcId="{94374589-8045-4808-A595-FBB0F63E5FE5}" destId="{08A2B661-36A3-45B3-A49F-FE1B832CB398}" srcOrd="0" destOrd="0" presId="urn:microsoft.com/office/officeart/2005/8/layout/orgChart1"/>
    <dgm:cxn modelId="{CFA313F3-CA31-441B-ABAE-A6BE52A13ED2}" type="presParOf" srcId="{94374589-8045-4808-A595-FBB0F63E5FE5}" destId="{4CA67724-AB69-4D40-AB83-C5653BB710D3}" srcOrd="1" destOrd="0" presId="urn:microsoft.com/office/officeart/2005/8/layout/orgChart1"/>
    <dgm:cxn modelId="{92F9321F-52A5-4127-8DFD-C1A642310150}" type="presParOf" srcId="{62C971F1-5019-4469-9F40-540883C936BF}" destId="{1E7CF98E-E07F-486E-92C9-31E404AC89D5}" srcOrd="1" destOrd="0" presId="urn:microsoft.com/office/officeart/2005/8/layout/orgChart1"/>
    <dgm:cxn modelId="{65CB0C39-A4FE-46E3-A288-2A4E8A4437A7}" type="presParOf" srcId="{62C971F1-5019-4469-9F40-540883C936BF}" destId="{F7A80BF2-408F-49A5-8B82-C41FC68576B8}" srcOrd="2" destOrd="0" presId="urn:microsoft.com/office/officeart/2005/8/layout/orgChart1"/>
    <dgm:cxn modelId="{2F3E0275-4D12-4C4E-95B1-956AA957F1D0}" type="presParOf" srcId="{EB9102EB-FB09-4C51-8964-91797B8B623E}" destId="{5EEAD374-6024-4BDE-9A2A-E897828D726E}" srcOrd="4" destOrd="0" presId="urn:microsoft.com/office/officeart/2005/8/layout/orgChart1"/>
    <dgm:cxn modelId="{04F4C5D2-A06A-496B-A8A2-2D322B7AC090}" type="presParOf" srcId="{EB9102EB-FB09-4C51-8964-91797B8B623E}" destId="{BF1A6649-1D71-4ABE-99A1-15F5DF573EE3}" srcOrd="5" destOrd="0" presId="urn:microsoft.com/office/officeart/2005/8/layout/orgChart1"/>
    <dgm:cxn modelId="{4EFD5056-1098-40EA-B67C-3FAC13493525}" type="presParOf" srcId="{BF1A6649-1D71-4ABE-99A1-15F5DF573EE3}" destId="{54E755CF-67B5-43EE-ADA5-F94B690BDDCF}" srcOrd="0" destOrd="0" presId="urn:microsoft.com/office/officeart/2005/8/layout/orgChart1"/>
    <dgm:cxn modelId="{CAED095F-439E-4EB4-8D82-1BFE11EC7E29}" type="presParOf" srcId="{54E755CF-67B5-43EE-ADA5-F94B690BDDCF}" destId="{D81E97D0-2849-4C9E-985A-820EAADA549C}" srcOrd="0" destOrd="0" presId="urn:microsoft.com/office/officeart/2005/8/layout/orgChart1"/>
    <dgm:cxn modelId="{527E1F02-807B-478B-9E67-5D642319EC94}" type="presParOf" srcId="{54E755CF-67B5-43EE-ADA5-F94B690BDDCF}" destId="{79BB1375-35FB-4CA1-BA68-0F5DAF6C4DE4}" srcOrd="1" destOrd="0" presId="urn:microsoft.com/office/officeart/2005/8/layout/orgChart1"/>
    <dgm:cxn modelId="{C7EBA465-877B-44C4-8683-0FBB31040F62}" type="presParOf" srcId="{BF1A6649-1D71-4ABE-99A1-15F5DF573EE3}" destId="{26F61DC7-CE08-4416-9FC6-EBACD0DEBCCA}" srcOrd="1" destOrd="0" presId="urn:microsoft.com/office/officeart/2005/8/layout/orgChart1"/>
    <dgm:cxn modelId="{E1A79E9C-450C-41ED-A350-59F7BBCF17F3}" type="presParOf" srcId="{BF1A6649-1D71-4ABE-99A1-15F5DF573EE3}" destId="{DE3199B0-CACD-442D-AA5E-D70D35541A4D}" srcOrd="2" destOrd="0" presId="urn:microsoft.com/office/officeart/2005/8/layout/orgChart1"/>
    <dgm:cxn modelId="{9B927CBE-CD3E-4D99-82CE-34AEFC051CC2}" type="presParOf" srcId="{76E4B314-C6B9-40DE-8E5B-23035AB6A216}" destId="{1C5C0337-0CA2-4CCA-92AD-DA5981655810}" srcOrd="2" destOrd="0" presId="urn:microsoft.com/office/officeart/2005/8/layout/orgChart1"/>
    <dgm:cxn modelId="{B0879F4E-AB06-4C9E-8C59-A08B1BB8D949}" type="presParOf" srcId="{1C5C0337-0CA2-4CCA-92AD-DA5981655810}" destId="{CC496AB0-C383-4000-8170-B1C45872E4F3}" srcOrd="0" destOrd="0" presId="urn:microsoft.com/office/officeart/2005/8/layout/orgChart1"/>
    <dgm:cxn modelId="{81C88E80-B3D7-4519-854E-EF4BFFFD144D}" type="presParOf" srcId="{1C5C0337-0CA2-4CCA-92AD-DA5981655810}" destId="{7DE49CA8-570B-4204-B009-CAC5AB668443}" srcOrd="1" destOrd="0" presId="urn:microsoft.com/office/officeart/2005/8/layout/orgChart1"/>
    <dgm:cxn modelId="{C0F45C8D-5403-4FAA-BA74-53FBBE426EF7}" type="presParOf" srcId="{7DE49CA8-570B-4204-B009-CAC5AB668443}" destId="{4093D303-DA3E-48C2-80EF-C11BCD71868B}" srcOrd="0" destOrd="0" presId="urn:microsoft.com/office/officeart/2005/8/layout/orgChart1"/>
    <dgm:cxn modelId="{58A80A5B-DA34-496F-AD33-D70B997E576C}" type="presParOf" srcId="{4093D303-DA3E-48C2-80EF-C11BCD71868B}" destId="{C9E287B7-F502-4711-B353-533B7A7B9386}" srcOrd="0" destOrd="0" presId="urn:microsoft.com/office/officeart/2005/8/layout/orgChart1"/>
    <dgm:cxn modelId="{745A8EDE-46FC-4C47-A68F-75CA2884CD51}" type="presParOf" srcId="{4093D303-DA3E-48C2-80EF-C11BCD71868B}" destId="{88E3B6C9-C3CD-43B1-B268-BD8D4DD9CD34}" srcOrd="1" destOrd="0" presId="urn:microsoft.com/office/officeart/2005/8/layout/orgChart1"/>
    <dgm:cxn modelId="{104784EF-8ED1-4768-834B-0F997744C1FC}" type="presParOf" srcId="{7DE49CA8-570B-4204-B009-CAC5AB668443}" destId="{F7DB323C-6FFD-46B5-8ADA-C687CD98710A}" srcOrd="1" destOrd="0" presId="urn:microsoft.com/office/officeart/2005/8/layout/orgChart1"/>
    <dgm:cxn modelId="{08F5E1FD-8AB4-49DE-9F3F-2C9C71503062}" type="presParOf" srcId="{7DE49CA8-570B-4204-B009-CAC5AB668443}" destId="{96C3AFA8-0D69-4036-A46A-E1C408DDAAA0}" srcOrd="2" destOrd="0" presId="urn:microsoft.com/office/officeart/2005/8/layout/orgChart1"/>
    <dgm:cxn modelId="{070DD1E7-5A0D-4836-A5FE-DD0A0D2C53C4}" type="presParOf" srcId="{0C83A89D-D03C-4CC6-B7B8-A560091D32F7}" destId="{391FED38-20E1-4F07-9E14-0D50541CB588}" srcOrd="1" destOrd="0" presId="urn:microsoft.com/office/officeart/2005/8/layout/orgChart1"/>
    <dgm:cxn modelId="{AE124D26-CED9-4DD8-B4C7-897DC2ED2828}" type="presParOf" srcId="{391FED38-20E1-4F07-9E14-0D50541CB588}" destId="{7769A16D-FEDB-44AB-B287-C0208AE02ACE}" srcOrd="0" destOrd="0" presId="urn:microsoft.com/office/officeart/2005/8/layout/orgChart1"/>
    <dgm:cxn modelId="{38322575-9623-458F-9661-07A9F764392B}" type="presParOf" srcId="{7769A16D-FEDB-44AB-B287-C0208AE02ACE}" destId="{F626B6BA-C862-4C5F-B36D-0AC5E29E75EC}" srcOrd="0" destOrd="0" presId="urn:microsoft.com/office/officeart/2005/8/layout/orgChart1"/>
    <dgm:cxn modelId="{C01AB3FE-D465-495D-876E-E7E6C92952D8}" type="presParOf" srcId="{7769A16D-FEDB-44AB-B287-C0208AE02ACE}" destId="{4604330A-F6AD-421B-A40E-DE25849A54D7}" srcOrd="1" destOrd="0" presId="urn:microsoft.com/office/officeart/2005/8/layout/orgChart1"/>
    <dgm:cxn modelId="{C770B6DE-0045-4C35-83F9-180BE2387F56}" type="presParOf" srcId="{391FED38-20E1-4F07-9E14-0D50541CB588}" destId="{3A69C764-CAC7-4C88-9E20-4759EA6C3F44}" srcOrd="1" destOrd="0" presId="urn:microsoft.com/office/officeart/2005/8/layout/orgChart1"/>
    <dgm:cxn modelId="{033024F6-2B85-4B74-A6F1-0503A53527F4}" type="presParOf" srcId="{391FED38-20E1-4F07-9E14-0D50541CB588}" destId="{0B5D6A04-C9C5-427F-AD8C-380F1EDD832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96AB0-C383-4000-8170-B1C45872E4F3}">
      <dsp:nvSpPr>
        <dsp:cNvPr id="0" name=""/>
        <dsp:cNvSpPr/>
      </dsp:nvSpPr>
      <dsp:spPr>
        <a:xfrm>
          <a:off x="4291300" y="1699726"/>
          <a:ext cx="280699" cy="1497503"/>
        </a:xfrm>
        <a:custGeom>
          <a:avLst/>
          <a:gdLst/>
          <a:ahLst/>
          <a:cxnLst/>
          <a:rect l="0" t="0" r="0" b="0"/>
          <a:pathLst>
            <a:path>
              <a:moveTo>
                <a:pt x="280699" y="0"/>
              </a:moveTo>
              <a:lnTo>
                <a:pt x="280699" y="1497503"/>
              </a:lnTo>
              <a:lnTo>
                <a:pt x="0" y="14975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EAD374-6024-4BDE-9A2A-E897828D726E}">
      <dsp:nvSpPr>
        <dsp:cNvPr id="0" name=""/>
        <dsp:cNvSpPr/>
      </dsp:nvSpPr>
      <dsp:spPr>
        <a:xfrm>
          <a:off x="4572000" y="1699726"/>
          <a:ext cx="3172862" cy="2953409"/>
        </a:xfrm>
        <a:custGeom>
          <a:avLst/>
          <a:gdLst/>
          <a:ahLst/>
          <a:cxnLst/>
          <a:rect l="0" t="0" r="0" b="0"/>
          <a:pathLst>
            <a:path>
              <a:moveTo>
                <a:pt x="0" y="0"/>
              </a:moveTo>
              <a:lnTo>
                <a:pt x="0" y="2672710"/>
              </a:lnTo>
              <a:lnTo>
                <a:pt x="3172862" y="2672710"/>
              </a:lnTo>
              <a:lnTo>
                <a:pt x="3172862" y="29534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DE73E5-FAC5-4314-BAA4-32F3A24F7F76}">
      <dsp:nvSpPr>
        <dsp:cNvPr id="0" name=""/>
        <dsp:cNvSpPr/>
      </dsp:nvSpPr>
      <dsp:spPr>
        <a:xfrm>
          <a:off x="4526280" y="1699726"/>
          <a:ext cx="91440" cy="2995006"/>
        </a:xfrm>
        <a:custGeom>
          <a:avLst/>
          <a:gdLst/>
          <a:ahLst/>
          <a:cxnLst/>
          <a:rect l="0" t="0" r="0" b="0"/>
          <a:pathLst>
            <a:path>
              <a:moveTo>
                <a:pt x="45720" y="0"/>
              </a:moveTo>
              <a:lnTo>
                <a:pt x="45720" y="29950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DF22F9-D096-4674-9C8D-D8581FBA5FB6}">
      <dsp:nvSpPr>
        <dsp:cNvPr id="0" name=""/>
        <dsp:cNvSpPr/>
      </dsp:nvSpPr>
      <dsp:spPr>
        <a:xfrm>
          <a:off x="1337276" y="1699726"/>
          <a:ext cx="3234723" cy="2995006"/>
        </a:xfrm>
        <a:custGeom>
          <a:avLst/>
          <a:gdLst/>
          <a:ahLst/>
          <a:cxnLst/>
          <a:rect l="0" t="0" r="0" b="0"/>
          <a:pathLst>
            <a:path>
              <a:moveTo>
                <a:pt x="3234723" y="0"/>
              </a:moveTo>
              <a:lnTo>
                <a:pt x="3234723" y="2714307"/>
              </a:lnTo>
              <a:lnTo>
                <a:pt x="0" y="2714307"/>
              </a:lnTo>
              <a:lnTo>
                <a:pt x="0" y="29950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7CFBE9-C99B-40F5-A89D-F07341B372F5}">
      <dsp:nvSpPr>
        <dsp:cNvPr id="0" name=""/>
        <dsp:cNvSpPr/>
      </dsp:nvSpPr>
      <dsp:spPr>
        <a:xfrm>
          <a:off x="3235337" y="363063"/>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s-ES" sz="1200" kern="1200" dirty="0">
            <a:latin typeface="Arial" pitchFamily="34" charset="0"/>
            <a:cs typeface="Arial" pitchFamily="34" charset="0"/>
          </a:endParaRPr>
        </a:p>
      </dsp:txBody>
      <dsp:txXfrm>
        <a:off x="3235337" y="363063"/>
        <a:ext cx="2673325" cy="1336662"/>
      </dsp:txXfrm>
    </dsp:sp>
    <dsp:sp modelId="{00A06379-4CA5-44EC-8BBA-7ABE780D0CA0}">
      <dsp:nvSpPr>
        <dsp:cNvPr id="0" name=""/>
        <dsp:cNvSpPr/>
      </dsp:nvSpPr>
      <dsp:spPr>
        <a:xfrm>
          <a:off x="613" y="4694732"/>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atin typeface="Arial" pitchFamily="34" charset="0"/>
              <a:cs typeface="Arial" pitchFamily="34" charset="0"/>
            </a:rPr>
            <a:t>En realidad, la esperanza de todo profesor debería ser que el tacto no deje al alumno intacto en lo fundamental de su ser. </a:t>
          </a:r>
          <a:endParaRPr lang="es-ES" sz="1200" kern="1200" dirty="0">
            <a:latin typeface="Arial" pitchFamily="34" charset="0"/>
            <a:cs typeface="Arial" pitchFamily="34" charset="0"/>
          </a:endParaRPr>
        </a:p>
      </dsp:txBody>
      <dsp:txXfrm>
        <a:off x="613" y="4694732"/>
        <a:ext cx="2673325" cy="1336662"/>
      </dsp:txXfrm>
    </dsp:sp>
    <dsp:sp modelId="{08A2B661-36A3-45B3-A49F-FE1B832CB398}">
      <dsp:nvSpPr>
        <dsp:cNvPr id="0" name=""/>
        <dsp:cNvSpPr/>
      </dsp:nvSpPr>
      <dsp:spPr>
        <a:xfrm>
          <a:off x="3235337" y="4694732"/>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atin typeface="Arial" pitchFamily="34" charset="0"/>
              <a:cs typeface="Arial" pitchFamily="34" charset="0"/>
            </a:rPr>
            <a:t>Puede que escuchemos a un profesor decir: Esta mañana la clase ha funcionado bien aunque ha sido diferente de lo que había planeado</a:t>
          </a:r>
          <a:endParaRPr lang="es-ES" sz="1200" kern="1200" dirty="0">
            <a:latin typeface="Arial" pitchFamily="34" charset="0"/>
            <a:cs typeface="Arial" pitchFamily="34" charset="0"/>
          </a:endParaRPr>
        </a:p>
      </dsp:txBody>
      <dsp:txXfrm>
        <a:off x="3235337" y="4694732"/>
        <a:ext cx="2673325" cy="1336662"/>
      </dsp:txXfrm>
    </dsp:sp>
    <dsp:sp modelId="{D81E97D0-2849-4C9E-985A-820EAADA549C}">
      <dsp:nvSpPr>
        <dsp:cNvPr id="0" name=""/>
        <dsp:cNvSpPr/>
      </dsp:nvSpPr>
      <dsp:spPr>
        <a:xfrm>
          <a:off x="6408200" y="4653135"/>
          <a:ext cx="2673325" cy="1800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atin typeface="Arial" pitchFamily="34" charset="0"/>
              <a:cs typeface="Arial" pitchFamily="34" charset="0"/>
            </a:rPr>
            <a:t>¿Cómo se preparan los pedagogos para su tarea de educar niños y gente joven? La respuesta a esta pregunta ha sido: cultivando o desarrollando un cierto grado de solicitud y de tacto pedagógicos en su convivencia con niños.</a:t>
          </a:r>
        </a:p>
        <a:p>
          <a:pPr lvl="0" algn="ctr" defTabSz="533400">
            <a:lnSpc>
              <a:spcPct val="90000"/>
            </a:lnSpc>
            <a:spcBef>
              <a:spcPct val="0"/>
            </a:spcBef>
            <a:spcAft>
              <a:spcPct val="35000"/>
            </a:spcAft>
          </a:pPr>
          <a:endParaRPr lang="es-ES" sz="1200" kern="1200" dirty="0" smtClean="0">
            <a:latin typeface="Arial" pitchFamily="34" charset="0"/>
            <a:cs typeface="Arial" pitchFamily="34" charset="0"/>
          </a:endParaRPr>
        </a:p>
        <a:p>
          <a:pPr lvl="0" algn="ctr" defTabSz="533400">
            <a:lnSpc>
              <a:spcPct val="90000"/>
            </a:lnSpc>
            <a:spcBef>
              <a:spcPct val="0"/>
            </a:spcBef>
            <a:spcAft>
              <a:spcPct val="35000"/>
            </a:spcAft>
          </a:pPr>
          <a:endParaRPr lang="es-ES" sz="1200" kern="1200" dirty="0">
            <a:latin typeface="Arial" pitchFamily="34" charset="0"/>
            <a:cs typeface="Arial" pitchFamily="34" charset="0"/>
          </a:endParaRPr>
        </a:p>
      </dsp:txBody>
      <dsp:txXfrm>
        <a:off x="6408200" y="4653135"/>
        <a:ext cx="2673325" cy="1800203"/>
      </dsp:txXfrm>
    </dsp:sp>
    <dsp:sp modelId="{C9E287B7-F502-4711-B353-533B7A7B9386}">
      <dsp:nvSpPr>
        <dsp:cNvPr id="0" name=""/>
        <dsp:cNvSpPr/>
      </dsp:nvSpPr>
      <dsp:spPr>
        <a:xfrm>
          <a:off x="1333346" y="2261124"/>
          <a:ext cx="2957954" cy="18722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atin typeface="Arial" pitchFamily="34" charset="0"/>
              <a:cs typeface="Arial" pitchFamily="34" charset="0"/>
            </a:rPr>
            <a:t>La solicitud y el tacto pedagógicos son las habilidades conscientes que permiten a un profesor actuar de manera improvisada en las situaciones educativas, que siempre están cambiando. Las situaciones educativas son siempre variables porque los estudiantes no son nunca los mismos, el profesor no es nunca el mismo, el ambiente no es siempre el mismo, el tiempo no es siempre el mismo. </a:t>
          </a:r>
          <a:endParaRPr lang="es-ES" sz="1200" kern="1200" dirty="0">
            <a:latin typeface="Arial" pitchFamily="34" charset="0"/>
            <a:cs typeface="Arial" pitchFamily="34" charset="0"/>
          </a:endParaRPr>
        </a:p>
      </dsp:txBody>
      <dsp:txXfrm>
        <a:off x="1333346" y="2261124"/>
        <a:ext cx="2957954" cy="1872209"/>
      </dsp:txXfrm>
    </dsp:sp>
    <dsp:sp modelId="{F626B6BA-C862-4C5F-B36D-0AC5E29E75EC}">
      <dsp:nvSpPr>
        <dsp:cNvPr id="0" name=""/>
        <dsp:cNvSpPr/>
      </dsp:nvSpPr>
      <dsp:spPr>
        <a:xfrm>
          <a:off x="3275865" y="337172"/>
          <a:ext cx="2673325" cy="13366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atin typeface="Arial" pitchFamily="34" charset="0"/>
              <a:cs typeface="Arial" pitchFamily="34" charset="0"/>
            </a:rPr>
            <a:t>El estudio del tacto nos permite centrarnos en algunos elementos de la situación de enseñanza/aprendizaje que la mayoría de las teorías, modelos y métodos no han querido o podido tratar: el elemento animador de la pedagogía </a:t>
          </a:r>
          <a:endParaRPr lang="es-ES" sz="1200" kern="1200" dirty="0">
            <a:latin typeface="Arial" pitchFamily="34" charset="0"/>
            <a:cs typeface="Arial" pitchFamily="34" charset="0"/>
          </a:endParaRPr>
        </a:p>
      </dsp:txBody>
      <dsp:txXfrm>
        <a:off x="3275865" y="337172"/>
        <a:ext cx="2673325" cy="133666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71481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21227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421120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339536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238742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285501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824386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323251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306346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406630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F97FB4-0D7B-4258-82B0-F86B4E88DAC5}" type="datetimeFigureOut">
              <a:rPr lang="es-ES" smtClean="0"/>
              <a:t>13/09/2012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434953B-993E-4B5C-BC45-FC50E033199B}" type="slidenum">
              <a:rPr lang="es-ES" smtClean="0"/>
              <a:t>‹Nº›</a:t>
            </a:fld>
            <a:endParaRPr lang="es-ES" dirty="0"/>
          </a:p>
        </p:txBody>
      </p:sp>
    </p:spTree>
    <p:extLst>
      <p:ext uri="{BB962C8B-B14F-4D97-AF65-F5344CB8AC3E}">
        <p14:creationId xmlns:p14="http://schemas.microsoft.com/office/powerpoint/2010/main" val="174874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97FB4-0D7B-4258-82B0-F86B4E88DAC5}" type="datetimeFigureOut">
              <a:rPr lang="es-ES" smtClean="0"/>
              <a:t>13/09/2012</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4953B-993E-4B5C-BC45-FC50E033199B}" type="slidenum">
              <a:rPr lang="es-ES" smtClean="0"/>
              <a:t>‹Nº›</a:t>
            </a:fld>
            <a:endParaRPr lang="es-ES" dirty="0"/>
          </a:p>
        </p:txBody>
      </p:sp>
    </p:spTree>
    <p:extLst>
      <p:ext uri="{BB962C8B-B14F-4D97-AF65-F5344CB8AC3E}">
        <p14:creationId xmlns:p14="http://schemas.microsoft.com/office/powerpoint/2010/main" val="3306691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2657538325"/>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0" y="0"/>
            <a:ext cx="9144000" cy="400110"/>
          </a:xfrm>
          <a:prstGeom prst="rect">
            <a:avLst/>
          </a:prstGeom>
          <a:noFill/>
        </p:spPr>
        <p:txBody>
          <a:bodyPr wrap="square" lIns="91440" tIns="45720" rIns="91440" bIns="45720">
            <a:spAutoFit/>
          </a:bodyPr>
          <a:lstStyle/>
          <a:p>
            <a:pPr algn="ctr"/>
            <a:r>
              <a:rPr lang="es-ES"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Esquema del tema: </a:t>
            </a: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tacto pedagógico»</a:t>
            </a:r>
            <a:endParaRPr lang="es-ES"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21199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39091" y="764704"/>
            <a:ext cx="7704856" cy="52565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 name="5 Conector recto"/>
          <p:cNvCxnSpPr/>
          <p:nvPr/>
        </p:nvCxnSpPr>
        <p:spPr>
          <a:xfrm>
            <a:off x="4391980" y="774010"/>
            <a:ext cx="72008" cy="52565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611560" y="1340768"/>
            <a:ext cx="77048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8 Rectángulo"/>
          <p:cNvSpPr/>
          <p:nvPr/>
        </p:nvSpPr>
        <p:spPr>
          <a:xfrm>
            <a:off x="3214061" y="404678"/>
            <a:ext cx="2355838" cy="369332"/>
          </a:xfrm>
          <a:prstGeom prst="rect">
            <a:avLst/>
          </a:prstGeom>
        </p:spPr>
        <p:txBody>
          <a:bodyPr wrap="none">
            <a:spAutoFit/>
          </a:bodyPr>
          <a:lstStyle/>
          <a:p>
            <a:r>
              <a:rPr lang="es-ES" dirty="0" smtClean="0"/>
              <a:t>El tacto y la enseñanza </a:t>
            </a:r>
            <a:endParaRPr lang="es-ES" dirty="0"/>
          </a:p>
        </p:txBody>
      </p:sp>
      <p:sp>
        <p:nvSpPr>
          <p:cNvPr id="10" name="9 Rectángulo"/>
          <p:cNvSpPr/>
          <p:nvPr/>
        </p:nvSpPr>
        <p:spPr>
          <a:xfrm>
            <a:off x="1043608" y="956975"/>
            <a:ext cx="2931507" cy="400110"/>
          </a:xfrm>
          <a:prstGeom prst="rect">
            <a:avLst/>
          </a:prstGeom>
          <a:noFill/>
        </p:spPr>
        <p:txBody>
          <a:bodyPr wrap="none" lIns="91440" tIns="45720" rIns="91440" bIns="45720">
            <a:spAutoFit/>
          </a:bodyPr>
          <a:lstStyle/>
          <a:p>
            <a:pPr algn="ctr"/>
            <a:r>
              <a:rPr lang="es-ES"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puntos de identificación</a:t>
            </a:r>
            <a:endParaRPr lang="es-ES"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10 Rectángulo"/>
          <p:cNvSpPr/>
          <p:nvPr/>
        </p:nvSpPr>
        <p:spPr>
          <a:xfrm>
            <a:off x="4491519" y="962627"/>
            <a:ext cx="3636573" cy="400110"/>
          </a:xfrm>
          <a:prstGeom prst="rect">
            <a:avLst/>
          </a:prstGeom>
          <a:noFill/>
        </p:spPr>
        <p:txBody>
          <a:bodyPr wrap="none" lIns="91440" tIns="45720" rIns="91440" bIns="45720">
            <a:spAutoFit/>
          </a:bodyPr>
          <a:lstStyle/>
          <a:p>
            <a:pPr algn="ctr"/>
            <a:r>
              <a:rPr lang="es-E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¿Porqué me identifico con ellos?</a:t>
            </a:r>
            <a:endParaRPr lang="es-ES"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12 Rectángulo"/>
          <p:cNvSpPr/>
          <p:nvPr/>
        </p:nvSpPr>
        <p:spPr>
          <a:xfrm>
            <a:off x="4436012" y="1362737"/>
            <a:ext cx="3780421" cy="2062103"/>
          </a:xfrm>
          <a:prstGeom prst="rect">
            <a:avLst/>
          </a:prstGeom>
          <a:noFill/>
        </p:spPr>
        <p:txBody>
          <a:bodyPr wrap="square" lIns="91440" tIns="45720" rIns="91440" bIns="45720">
            <a:spAutoFit/>
          </a:bodyPr>
          <a:lstStyle/>
          <a:p>
            <a:pPr marL="285750" indent="-285750" algn="ctr">
              <a:buFont typeface="Arial" pitchFamily="34" charset="0"/>
              <a:buChar char="•"/>
            </a:pPr>
            <a:r>
              <a:rPr lang="es-ES"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Motivó constantemente a los niños</a:t>
            </a:r>
          </a:p>
          <a:p>
            <a:pPr marL="285750" indent="-285750" algn="ctr">
              <a:buFont typeface="Arial" pitchFamily="34" charset="0"/>
              <a:buChar char="•"/>
            </a:pPr>
            <a:r>
              <a:rPr lang="es-ES"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Soy comprensivo y trato de escucharlos en todo momento</a:t>
            </a:r>
          </a:p>
          <a:p>
            <a:pPr marL="285750" indent="-285750" algn="ctr">
              <a:buFont typeface="Arial" pitchFamily="34" charset="0"/>
              <a:buChar char="•"/>
            </a:pPr>
            <a:r>
              <a:rPr lang="es-ES"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Trato de crear un ambiente agradable en el salón</a:t>
            </a:r>
          </a:p>
          <a:p>
            <a:pPr marL="285750" indent="-285750" algn="ctr">
              <a:buFont typeface="Arial" pitchFamily="34" charset="0"/>
              <a:buChar char="•"/>
            </a:pPr>
            <a:r>
              <a:rPr lang="es-ES"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Soy amable y muy paciente con mis alumnos</a:t>
            </a:r>
          </a:p>
          <a:p>
            <a:pPr marL="285750" indent="-285750" algn="ctr">
              <a:buFont typeface="Arial" pitchFamily="34" charset="0"/>
              <a:buChar char="•"/>
            </a:pPr>
            <a:r>
              <a:rPr lang="es-ES"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Soy justo con todo mi grupo</a:t>
            </a:r>
            <a:endParaRPr lang="es-ES"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11 Rectángulo"/>
          <p:cNvSpPr/>
          <p:nvPr/>
        </p:nvSpPr>
        <p:spPr>
          <a:xfrm>
            <a:off x="917915" y="1362737"/>
            <a:ext cx="3212739" cy="369332"/>
          </a:xfrm>
          <a:prstGeom prst="rect">
            <a:avLst/>
          </a:prstGeom>
        </p:spPr>
        <p:txBody>
          <a:bodyPr wrap="none">
            <a:spAutoFit/>
          </a:bodyPr>
          <a:lstStyle/>
          <a:p>
            <a:pPr algn="ctr"/>
            <a:r>
              <a:rPr lang="es-ES" sz="1600" dirty="0" smtClean="0">
                <a:latin typeface="Arial" pitchFamily="34" charset="0"/>
                <a:cs typeface="Arial" pitchFamily="34" charset="0"/>
              </a:rPr>
              <a:t>Siendo sensible a la subjetividad</a:t>
            </a:r>
            <a:r>
              <a:rPr lang="es-ES" dirty="0" smtClean="0"/>
              <a:t>.</a:t>
            </a:r>
            <a:endParaRPr lang="es-ES" dirty="0"/>
          </a:p>
        </p:txBody>
      </p:sp>
      <p:sp>
        <p:nvSpPr>
          <p:cNvPr id="15" name="14 Rectángulo"/>
          <p:cNvSpPr/>
          <p:nvPr/>
        </p:nvSpPr>
        <p:spPr>
          <a:xfrm>
            <a:off x="1272482" y="2355869"/>
            <a:ext cx="2473755" cy="338554"/>
          </a:xfrm>
          <a:prstGeom prst="rect">
            <a:avLst/>
          </a:prstGeom>
        </p:spPr>
        <p:txBody>
          <a:bodyPr wrap="none">
            <a:spAutoFit/>
          </a:bodyPr>
          <a:lstStyle/>
          <a:p>
            <a:pPr algn="ctr"/>
            <a:r>
              <a:rPr lang="es-ES" sz="1600" dirty="0" smtClean="0">
                <a:latin typeface="Arial" pitchFamily="34" charset="0"/>
                <a:cs typeface="Arial" pitchFamily="34" charset="0"/>
              </a:rPr>
              <a:t>Como una influencia sutil</a:t>
            </a:r>
            <a:endParaRPr lang="es-ES" sz="1600" dirty="0">
              <a:latin typeface="Arial" pitchFamily="34" charset="0"/>
              <a:cs typeface="Arial" pitchFamily="34" charset="0"/>
            </a:endParaRPr>
          </a:p>
        </p:txBody>
      </p:sp>
      <p:cxnSp>
        <p:nvCxnSpPr>
          <p:cNvPr id="17" name="16 Conector recto"/>
          <p:cNvCxnSpPr/>
          <p:nvPr/>
        </p:nvCxnSpPr>
        <p:spPr>
          <a:xfrm>
            <a:off x="627971" y="2204864"/>
            <a:ext cx="7727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611560" y="2694423"/>
            <a:ext cx="77323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639091" y="1724229"/>
            <a:ext cx="7732387"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22 Rectángulo"/>
          <p:cNvSpPr/>
          <p:nvPr/>
        </p:nvSpPr>
        <p:spPr>
          <a:xfrm>
            <a:off x="656927" y="2963430"/>
            <a:ext cx="3752889" cy="584775"/>
          </a:xfrm>
          <a:prstGeom prst="rect">
            <a:avLst/>
          </a:prstGeom>
        </p:spPr>
        <p:txBody>
          <a:bodyPr wrap="square">
            <a:spAutoFit/>
          </a:bodyPr>
          <a:lstStyle/>
          <a:p>
            <a:pPr algn="ctr"/>
            <a:r>
              <a:rPr lang="es-ES" sz="1600" dirty="0" smtClean="0">
                <a:latin typeface="Arial" pitchFamily="34" charset="0"/>
                <a:cs typeface="Arial" pitchFamily="34" charset="0"/>
              </a:rPr>
              <a:t>Como seguridad en las diferentes situaciones.</a:t>
            </a:r>
            <a:endParaRPr lang="es-ES" sz="1600" dirty="0">
              <a:latin typeface="Arial" pitchFamily="34" charset="0"/>
              <a:cs typeface="Arial" pitchFamily="34" charset="0"/>
            </a:endParaRPr>
          </a:p>
        </p:txBody>
      </p:sp>
      <p:cxnSp>
        <p:nvCxnSpPr>
          <p:cNvPr id="25" name="24 Conector recto"/>
          <p:cNvCxnSpPr/>
          <p:nvPr/>
        </p:nvCxnSpPr>
        <p:spPr>
          <a:xfrm>
            <a:off x="639091" y="3548205"/>
            <a:ext cx="7732387"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25 Rectángulo"/>
          <p:cNvSpPr/>
          <p:nvPr/>
        </p:nvSpPr>
        <p:spPr>
          <a:xfrm>
            <a:off x="706075" y="1743553"/>
            <a:ext cx="3721910" cy="523220"/>
          </a:xfrm>
          <a:prstGeom prst="rect">
            <a:avLst/>
          </a:prstGeom>
        </p:spPr>
        <p:txBody>
          <a:bodyPr wrap="square">
            <a:spAutoFit/>
          </a:bodyPr>
          <a:lstStyle/>
          <a:p>
            <a:pPr algn="ctr"/>
            <a:r>
              <a:rPr lang="es-ES" sz="1400" dirty="0" smtClean="0">
                <a:latin typeface="Arial" pitchFamily="34" charset="0"/>
                <a:cs typeface="Arial" pitchFamily="34" charset="0"/>
              </a:rPr>
              <a:t>Como receptividad a las experiencias del niño.</a:t>
            </a:r>
            <a:endParaRPr lang="es-ES" sz="1400" dirty="0">
              <a:latin typeface="Arial" pitchFamily="34" charset="0"/>
              <a:cs typeface="Arial" pitchFamily="34" charset="0"/>
            </a:endParaRPr>
          </a:p>
        </p:txBody>
      </p:sp>
    </p:spTree>
    <p:extLst>
      <p:ext uri="{BB962C8B-B14F-4D97-AF65-F5344CB8AC3E}">
        <p14:creationId xmlns:p14="http://schemas.microsoft.com/office/powerpoint/2010/main" val="2963131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284</Words>
  <Application>Microsoft Office PowerPoint</Application>
  <PresentationFormat>Presentación en pantalla (4:3)</PresentationFormat>
  <Paragraphs>18</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PC4</dc:creator>
  <cp:lastModifiedBy>PC4</cp:lastModifiedBy>
  <cp:revision>3</cp:revision>
  <dcterms:created xsi:type="dcterms:W3CDTF">2012-09-14T00:06:29Z</dcterms:created>
  <dcterms:modified xsi:type="dcterms:W3CDTF">2012-09-14T00:30:18Z</dcterms:modified>
</cp:coreProperties>
</file>